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 id="2147483857" r:id="rId2"/>
    <p:sldMasterId id="2147483648" r:id="rId3"/>
    <p:sldMasterId id="2147483949" r:id="rId4"/>
  </p:sldMasterIdLst>
  <p:notesMasterIdLst>
    <p:notesMasterId r:id="rId20"/>
  </p:notesMasterIdLst>
  <p:sldIdLst>
    <p:sldId id="258" r:id="rId5"/>
    <p:sldId id="279" r:id="rId6"/>
    <p:sldId id="280" r:id="rId7"/>
    <p:sldId id="259" r:id="rId8"/>
    <p:sldId id="275" r:id="rId9"/>
    <p:sldId id="288" r:id="rId10"/>
    <p:sldId id="284" r:id="rId11"/>
    <p:sldId id="287" r:id="rId12"/>
    <p:sldId id="283" r:id="rId13"/>
    <p:sldId id="260" r:id="rId14"/>
    <p:sldId id="276" r:id="rId15"/>
    <p:sldId id="286" r:id="rId16"/>
    <p:sldId id="278" r:id="rId17"/>
    <p:sldId id="289" r:id="rId18"/>
    <p:sldId id="281" r:id="rId1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EAC306-B4A4-CEE7-A795-9F93BF5D1337}" name="Guest User" initials="GU" userId="S::urn:spo:anon#772da62eebf22a8e63fc2184a6a553e0760594255928f46eb17f9e56f2302c27::" providerId="AD"/>
  <p188:author id="{CB3CA50A-25B9-AF68-6C54-FAA88B7A106A}" name="Guest User" initials="GU" userId="S::urn:spo:anon#0c714044ef5587f86311b75383931fe1ed7fb543db4e3bdb31dddd047c07aa69::" providerId="AD"/>
  <p188:author id="{5275EB42-92F5-3BBD-7F16-C292224DCFC8}" name="Meg Kerr" initials="MK" userId="S::megkerr@headuplabs.com::a23be6ca-4228-495d-a374-ea28d202b9ce" providerId="AD"/>
  <p188:author id="{AA51DE8A-E718-6418-E2E4-FE5BA2D57ED9}" name="Theresa Selent" initials="TS" userId="S::theresas@headuplabs.com::9c10a83c-28dd-4ad3-9416-8128a3ab5187" providerId="AD"/>
  <p188:author id="{FBCB33B8-09D4-C8ED-84FA-C7E9939BD3EC}" name="Sonja Kukic" initials="SK" userId="S::sonjakukic@headuplabs.com::2847bd7f-f323-40c4-bf41-93555b941a8b" providerId="AD"/>
  <p188:author id="{C34F88B9-CB87-FFA4-5B5C-AACEE31D92BB}" name="Marylise Talbot" initials="MT" userId="S::maryt@headuplabs.com::93483c4d-921c-4e6a-a987-3ab860ed4b0d" providerId="AD"/>
  <p188:author id="{E60FC1EF-6756-DF83-3691-CF535F0FC9E5}" name="Arbin  Buenaventura" initials="AB" userId="S::arbinb@headuplabs.com::0557267c-db3f-4ec5-8993-c01d5e4daf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B6F"/>
    <a:srgbClr val="D5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ADA336-924B-E36A-44B2-A41DF1BC6B9D}" v="97" dt="2024-01-30T03:36:41.656"/>
    <p1510:client id="{2F47CD37-DF5C-DFBA-E56B-E361DAA1E2D4}" v="1" dt="2024-02-01T00:50:28.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F02B0-8207-414E-B904-1961145E4B82}"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6EB82-1268-C24E-B90B-E6B11D101949}" type="slidenum">
              <a:rPr lang="en-US" smtClean="0"/>
              <a:t>‹#›</a:t>
            </a:fld>
            <a:endParaRPr lang="en-US"/>
          </a:p>
        </p:txBody>
      </p:sp>
    </p:spTree>
    <p:extLst>
      <p:ext uri="{BB962C8B-B14F-4D97-AF65-F5344CB8AC3E}">
        <p14:creationId xmlns:p14="http://schemas.microsoft.com/office/powerpoint/2010/main" val="2567736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86EB82-1268-C24E-B90B-E6B11D101949}" type="slidenum">
              <a:rPr lang="en-US" smtClean="0"/>
              <a:t>10</a:t>
            </a:fld>
            <a:endParaRPr lang="en-US"/>
          </a:p>
        </p:txBody>
      </p:sp>
    </p:spTree>
    <p:extLst>
      <p:ext uri="{BB962C8B-B14F-4D97-AF65-F5344CB8AC3E}">
        <p14:creationId xmlns:p14="http://schemas.microsoft.com/office/powerpoint/2010/main" val="277700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86EB82-1268-C24E-B90B-E6B11D101949}" type="slidenum">
              <a:rPr lang="en-US" smtClean="0"/>
              <a:t>13</a:t>
            </a:fld>
            <a:endParaRPr lang="en-US"/>
          </a:p>
        </p:txBody>
      </p:sp>
    </p:spTree>
    <p:extLst>
      <p:ext uri="{BB962C8B-B14F-4D97-AF65-F5344CB8AC3E}">
        <p14:creationId xmlns:p14="http://schemas.microsoft.com/office/powerpoint/2010/main" val="155180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E34E-7BA7-5C03-A211-8D48DAB53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64D88-8D22-0218-9FC5-4C32EC9EE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FC576-BBD1-BEDA-E8B8-2EDC99285C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63D20D-6715-FE8D-BE0D-CE8CC9ACA62A}"/>
              </a:ext>
            </a:extLst>
          </p:cNvPr>
          <p:cNvSpPr>
            <a:spLocks noGrp="1"/>
          </p:cNvSpPr>
          <p:nvPr>
            <p:ph type="sldNum" sz="quarter" idx="5"/>
          </p:nvPr>
        </p:nvSpPr>
        <p:spPr/>
        <p:txBody>
          <a:bodyPr/>
          <a:lstStyle/>
          <a:p>
            <a:fld id="{0886EB82-1268-C24E-B90B-E6B11D101949}" type="slidenum">
              <a:rPr lang="en-US" smtClean="0"/>
              <a:t>14</a:t>
            </a:fld>
            <a:endParaRPr lang="en-US"/>
          </a:p>
        </p:txBody>
      </p:sp>
    </p:spTree>
    <p:extLst>
      <p:ext uri="{BB962C8B-B14F-4D97-AF65-F5344CB8AC3E}">
        <p14:creationId xmlns:p14="http://schemas.microsoft.com/office/powerpoint/2010/main" val="409657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266456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53194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990506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74487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20D2A-761F-1045-BE7D-EC86342CD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3" name="Picture 2">
            <a:extLst>
              <a:ext uri="{FF2B5EF4-FFF2-40B4-BE49-F238E27FC236}">
                <a16:creationId xmlns:a16="http://schemas.microsoft.com/office/drawing/2014/main" id="{D1952187-1E3C-2046-BB96-6AE08020E4A4}"/>
              </a:ext>
            </a:extLst>
          </p:cNvPr>
          <p:cNvPicPr>
            <a:picLocks noChangeAspect="1"/>
          </p:cNvPicPr>
          <p:nvPr userDrawn="1"/>
        </p:nvPicPr>
        <p:blipFill rotWithShape="1">
          <a:blip r:embed="rId3">
            <a:alphaModFix amt="14000"/>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3261207714"/>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004B8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C3ECC6-C9B4-FA49-AEB0-5DA1A22754FD}"/>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802498"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9" name="Text Placeholder 7">
            <a:extLst>
              <a:ext uri="{FF2B5EF4-FFF2-40B4-BE49-F238E27FC236}">
                <a16:creationId xmlns:a16="http://schemas.microsoft.com/office/drawing/2014/main" id="{B1EE6646-0BB6-EF4C-977E-E32AFD7729CA}"/>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16" name="Picture 15">
            <a:extLst>
              <a:ext uri="{FF2B5EF4-FFF2-40B4-BE49-F238E27FC236}">
                <a16:creationId xmlns:a16="http://schemas.microsoft.com/office/drawing/2014/main" id="{9DBBD618-B6CC-8941-9BD8-100A0872C5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03074" y="5375701"/>
            <a:ext cx="3088926" cy="1492981"/>
          </a:xfrm>
          <a:prstGeom prst="rect">
            <a:avLst/>
          </a:prstGeom>
        </p:spPr>
      </p:pic>
    </p:spTree>
    <p:extLst>
      <p:ext uri="{BB962C8B-B14F-4D97-AF65-F5344CB8AC3E}">
        <p14:creationId xmlns:p14="http://schemas.microsoft.com/office/powerpoint/2010/main" val="1487913161"/>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AE3"/>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8BD4F80-9415-6F46-A2D5-E31603AA03E0}"/>
              </a:ext>
            </a:extLst>
          </p:cNvPr>
          <p:cNvCxnSpPr>
            <a:cxnSpLocks/>
          </p:cNvCxnSpPr>
          <p:nvPr userDrawn="1"/>
        </p:nvCxnSpPr>
        <p:spPr>
          <a:xfrm>
            <a:off x="904240" y="4927600"/>
            <a:ext cx="111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789050"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10" name="Text Placeholder 7">
            <a:extLst>
              <a:ext uri="{FF2B5EF4-FFF2-40B4-BE49-F238E27FC236}">
                <a16:creationId xmlns:a16="http://schemas.microsoft.com/office/drawing/2014/main" id="{47D877D9-66EB-534B-AA77-4DFC24F2D2AD}"/>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9" name="Picture 8" descr="Logo&#10;&#10;Description automatically generated">
            <a:extLst>
              <a:ext uri="{FF2B5EF4-FFF2-40B4-BE49-F238E27FC236}">
                <a16:creationId xmlns:a16="http://schemas.microsoft.com/office/drawing/2014/main" id="{A9901E62-3648-E247-AE92-C5BD49DF5D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3072" y="5365019"/>
            <a:ext cx="3088928" cy="1492981"/>
          </a:xfrm>
          <a:prstGeom prst="rect">
            <a:avLst/>
          </a:prstGeom>
        </p:spPr>
      </p:pic>
      <p:pic>
        <p:nvPicPr>
          <p:cNvPr id="11" name="Picture 10">
            <a:extLst>
              <a:ext uri="{FF2B5EF4-FFF2-40B4-BE49-F238E27FC236}">
                <a16:creationId xmlns:a16="http://schemas.microsoft.com/office/drawing/2014/main" id="{36BEA8FB-4CCE-DD4F-86D9-90A9BC4A9D02}"/>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Tree>
    <p:extLst>
      <p:ext uri="{BB962C8B-B14F-4D97-AF65-F5344CB8AC3E}">
        <p14:creationId xmlns:p14="http://schemas.microsoft.com/office/powerpoint/2010/main" val="3828650088"/>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Cover 5">
    <p:bg>
      <p:bgPr>
        <a:solidFill>
          <a:srgbClr val="46A9A0"/>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8BD4F80-9415-6F46-A2D5-E31603AA03E0}"/>
              </a:ext>
            </a:extLst>
          </p:cNvPr>
          <p:cNvCxnSpPr>
            <a:cxnSpLocks/>
          </p:cNvCxnSpPr>
          <p:nvPr userDrawn="1"/>
        </p:nvCxnSpPr>
        <p:spPr>
          <a:xfrm>
            <a:off x="904240" y="4927600"/>
            <a:ext cx="111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789050"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8" name="Text Placeholder 7">
            <a:extLst>
              <a:ext uri="{FF2B5EF4-FFF2-40B4-BE49-F238E27FC236}">
                <a16:creationId xmlns:a16="http://schemas.microsoft.com/office/drawing/2014/main" id="{93BBF3F8-5048-8146-9674-0313425CACD9}"/>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9" name="Picture 8" descr="Logo&#10;&#10;Description automatically generated">
            <a:extLst>
              <a:ext uri="{FF2B5EF4-FFF2-40B4-BE49-F238E27FC236}">
                <a16:creationId xmlns:a16="http://schemas.microsoft.com/office/drawing/2014/main" id="{3562A74E-C52D-FA49-963D-439D931A5E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3072" y="5365019"/>
            <a:ext cx="3088928" cy="1492981"/>
          </a:xfrm>
          <a:prstGeom prst="rect">
            <a:avLst/>
          </a:prstGeom>
        </p:spPr>
      </p:pic>
      <p:pic>
        <p:nvPicPr>
          <p:cNvPr id="11" name="Picture 10">
            <a:extLst>
              <a:ext uri="{FF2B5EF4-FFF2-40B4-BE49-F238E27FC236}">
                <a16:creationId xmlns:a16="http://schemas.microsoft.com/office/drawing/2014/main" id="{F1C39AA0-FCF5-1F4D-BCC6-4B64E89076C7}"/>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Tree>
    <p:extLst>
      <p:ext uri="{BB962C8B-B14F-4D97-AF65-F5344CB8AC3E}">
        <p14:creationId xmlns:p14="http://schemas.microsoft.com/office/powerpoint/2010/main" val="642235589"/>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Cover 6">
    <p:bg>
      <p:bgPr>
        <a:solidFill>
          <a:srgbClr val="168AAD"/>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8BD4F80-9415-6F46-A2D5-E31603AA03E0}"/>
              </a:ext>
            </a:extLst>
          </p:cNvPr>
          <p:cNvCxnSpPr>
            <a:cxnSpLocks/>
          </p:cNvCxnSpPr>
          <p:nvPr userDrawn="1"/>
        </p:nvCxnSpPr>
        <p:spPr>
          <a:xfrm>
            <a:off x="904240" y="4927600"/>
            <a:ext cx="111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789050"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8" name="Text Placeholder 7">
            <a:extLst>
              <a:ext uri="{FF2B5EF4-FFF2-40B4-BE49-F238E27FC236}">
                <a16:creationId xmlns:a16="http://schemas.microsoft.com/office/drawing/2014/main" id="{05040284-CFDF-924B-992F-366C6C60DF9D}"/>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9" name="Picture 8" descr="Logo&#10;&#10;Description automatically generated">
            <a:extLst>
              <a:ext uri="{FF2B5EF4-FFF2-40B4-BE49-F238E27FC236}">
                <a16:creationId xmlns:a16="http://schemas.microsoft.com/office/drawing/2014/main" id="{4C232E0A-9C3F-9C44-B62F-9AAC0EE4AD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3072" y="5365019"/>
            <a:ext cx="3088928" cy="1492981"/>
          </a:xfrm>
          <a:prstGeom prst="rect">
            <a:avLst/>
          </a:prstGeom>
        </p:spPr>
      </p:pic>
      <p:pic>
        <p:nvPicPr>
          <p:cNvPr id="10" name="Picture 9">
            <a:extLst>
              <a:ext uri="{FF2B5EF4-FFF2-40B4-BE49-F238E27FC236}">
                <a16:creationId xmlns:a16="http://schemas.microsoft.com/office/drawing/2014/main" id="{919ACADB-D621-6D44-8C1F-F9CCDDBCA69E}"/>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Tree>
    <p:extLst>
      <p:ext uri="{BB962C8B-B14F-4D97-AF65-F5344CB8AC3E}">
        <p14:creationId xmlns:p14="http://schemas.microsoft.com/office/powerpoint/2010/main" val="1635815057"/>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Cover 8">
    <p:bg>
      <p:bgPr>
        <a:solidFill>
          <a:srgbClr val="4C5FA4"/>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8BD4F80-9415-6F46-A2D5-E31603AA03E0}"/>
              </a:ext>
            </a:extLst>
          </p:cNvPr>
          <p:cNvCxnSpPr>
            <a:cxnSpLocks/>
          </p:cNvCxnSpPr>
          <p:nvPr userDrawn="1"/>
        </p:nvCxnSpPr>
        <p:spPr>
          <a:xfrm>
            <a:off x="904240" y="4927600"/>
            <a:ext cx="111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789050"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8" name="Text Placeholder 7">
            <a:extLst>
              <a:ext uri="{FF2B5EF4-FFF2-40B4-BE49-F238E27FC236}">
                <a16:creationId xmlns:a16="http://schemas.microsoft.com/office/drawing/2014/main" id="{7A3422E1-CCBE-F540-9BE3-B91DE5765508}"/>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9" name="Picture 8" descr="Logo&#10;&#10;Description automatically generated">
            <a:extLst>
              <a:ext uri="{FF2B5EF4-FFF2-40B4-BE49-F238E27FC236}">
                <a16:creationId xmlns:a16="http://schemas.microsoft.com/office/drawing/2014/main" id="{49ED3B3D-8EFA-354A-AAD7-52737A1236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3072" y="5365019"/>
            <a:ext cx="3088928" cy="1492981"/>
          </a:xfrm>
          <a:prstGeom prst="rect">
            <a:avLst/>
          </a:prstGeom>
        </p:spPr>
      </p:pic>
      <p:pic>
        <p:nvPicPr>
          <p:cNvPr id="7" name="Picture 6">
            <a:extLst>
              <a:ext uri="{FF2B5EF4-FFF2-40B4-BE49-F238E27FC236}">
                <a16:creationId xmlns:a16="http://schemas.microsoft.com/office/drawing/2014/main" id="{0E18C496-3B06-5F4E-AE46-5CCD17622DA3}"/>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Tree>
    <p:extLst>
      <p:ext uri="{BB962C8B-B14F-4D97-AF65-F5344CB8AC3E}">
        <p14:creationId xmlns:p14="http://schemas.microsoft.com/office/powerpoint/2010/main" val="51237045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1254002962"/>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Subtitle,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3" name="Content Placeholder 2">
            <a:extLst>
              <a:ext uri="{FF2B5EF4-FFF2-40B4-BE49-F238E27FC236}">
                <a16:creationId xmlns:a16="http://schemas.microsoft.com/office/drawing/2014/main" id="{675DC732-A494-6E49-B128-EBBEB1F67C2C}"/>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5006575"/>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Subtitle,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2333563156"/>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Subtitle,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
        <p:nvSpPr>
          <p:cNvPr id="7" name="Content Placeholder 2">
            <a:extLst>
              <a:ext uri="{FF2B5EF4-FFF2-40B4-BE49-F238E27FC236}">
                <a16:creationId xmlns:a16="http://schemas.microsoft.com/office/drawing/2014/main" id="{AB8BBFB0-DF75-8447-9EB1-1E0B3F8C76C2}"/>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06055288"/>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ubtitle, no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3739661246"/>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Subtitle, no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
        <p:nvSpPr>
          <p:cNvPr id="6" name="Content Placeholder 2">
            <a:extLst>
              <a:ext uri="{FF2B5EF4-FFF2-40B4-BE49-F238E27FC236}">
                <a16:creationId xmlns:a16="http://schemas.microsoft.com/office/drawing/2014/main" id="{0B0B56FA-5E07-E640-A87A-F213FC1DCE7C}"/>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43395417"/>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ubtitle, no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6" name="Picture 5">
            <a:extLst>
              <a:ext uri="{FF2B5EF4-FFF2-40B4-BE49-F238E27FC236}">
                <a16:creationId xmlns:a16="http://schemas.microsoft.com/office/drawing/2014/main" id="{8FA61B43-D44B-FE41-A38D-2295F987A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2328009709"/>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Subtitle, no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6" name="Picture 5">
            <a:extLst>
              <a:ext uri="{FF2B5EF4-FFF2-40B4-BE49-F238E27FC236}">
                <a16:creationId xmlns:a16="http://schemas.microsoft.com/office/drawing/2014/main" id="{8FA61B43-D44B-FE41-A38D-2295F987A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
        <p:nvSpPr>
          <p:cNvPr id="7" name="Content Placeholder 2">
            <a:extLst>
              <a:ext uri="{FF2B5EF4-FFF2-40B4-BE49-F238E27FC236}">
                <a16:creationId xmlns:a16="http://schemas.microsoft.com/office/drawing/2014/main" id="{64B2B686-409A-4E40-8414-99AF5B4570EF}"/>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63605736"/>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Logo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5" name="Picture 4">
            <a:extLst>
              <a:ext uri="{FF2B5EF4-FFF2-40B4-BE49-F238E27FC236}">
                <a16:creationId xmlns:a16="http://schemas.microsoft.com/office/drawing/2014/main" id="{9DE29BB1-C9E5-1741-8204-94D266F26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1976423136"/>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Title, Logo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5" name="Picture 4">
            <a:extLst>
              <a:ext uri="{FF2B5EF4-FFF2-40B4-BE49-F238E27FC236}">
                <a16:creationId xmlns:a16="http://schemas.microsoft.com/office/drawing/2014/main" id="{9DE29BB1-C9E5-1741-8204-94D266F26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
        <p:nvSpPr>
          <p:cNvPr id="6" name="Content Placeholder 2">
            <a:extLst>
              <a:ext uri="{FF2B5EF4-FFF2-40B4-BE49-F238E27FC236}">
                <a16:creationId xmlns:a16="http://schemas.microsoft.com/office/drawing/2014/main" id="{9AA4B5C9-9857-4747-9BE0-A136A34556DF}"/>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0292444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004B8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C3ECC6-C9B4-FA49-AEB0-5DA1A22754FD}"/>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802498"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9" name="Text Placeholder 7">
            <a:extLst>
              <a:ext uri="{FF2B5EF4-FFF2-40B4-BE49-F238E27FC236}">
                <a16:creationId xmlns:a16="http://schemas.microsoft.com/office/drawing/2014/main" id="{B1EE6646-0BB6-EF4C-977E-E32AFD7729CA}"/>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16" name="Picture 15">
            <a:extLst>
              <a:ext uri="{FF2B5EF4-FFF2-40B4-BE49-F238E27FC236}">
                <a16:creationId xmlns:a16="http://schemas.microsoft.com/office/drawing/2014/main" id="{9DBBD618-B6CC-8941-9BD8-100A0872C5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03074" y="5375701"/>
            <a:ext cx="3088926" cy="1492981"/>
          </a:xfrm>
          <a:prstGeom prst="rect">
            <a:avLst/>
          </a:prstGeom>
        </p:spPr>
      </p:pic>
    </p:spTree>
    <p:extLst>
      <p:ext uri="{BB962C8B-B14F-4D97-AF65-F5344CB8AC3E}">
        <p14:creationId xmlns:p14="http://schemas.microsoft.com/office/powerpoint/2010/main" val="1487913161"/>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no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1224576636"/>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no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4" name="Content Placeholder 2">
            <a:extLst>
              <a:ext uri="{FF2B5EF4-FFF2-40B4-BE49-F238E27FC236}">
                <a16:creationId xmlns:a16="http://schemas.microsoft.com/office/drawing/2014/main" id="{3E6FA0F3-A71B-0B4B-AFAA-06D1D2625306}"/>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5502450"/>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no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4" name="Picture 3">
            <a:extLst>
              <a:ext uri="{FF2B5EF4-FFF2-40B4-BE49-F238E27FC236}">
                <a16:creationId xmlns:a16="http://schemas.microsoft.com/office/drawing/2014/main" id="{2956A790-8E49-8549-AE50-CA7551377C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3140962337"/>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eet our Team: Title, subtitle,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33246" y="2457000"/>
            <a:ext cx="2015999" cy="2015999"/>
          </a:xfrm>
          <a:prstGeom prst="ellipse">
            <a:avLst/>
          </a:prstGeom>
          <a:ln w="82550">
            <a:solidFill>
              <a:srgbClr val="004B82"/>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410129" y="2457000"/>
            <a:ext cx="2015999" cy="2015999"/>
          </a:xfrm>
          <a:prstGeom prst="ellipse">
            <a:avLst/>
          </a:prstGeom>
          <a:ln w="82550">
            <a:solidFill>
              <a:srgbClr val="004B82"/>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178684" y="2457000"/>
            <a:ext cx="2015999" cy="2015999"/>
          </a:xfrm>
          <a:prstGeom prst="ellipse">
            <a:avLst/>
          </a:prstGeom>
          <a:ln w="82550">
            <a:solidFill>
              <a:srgbClr val="004B82"/>
            </a:solidFill>
          </a:ln>
        </p:spPr>
        <p:txBody>
          <a:bodyPr/>
          <a:lstStyle/>
          <a:p>
            <a:endParaRPr lang="en-US"/>
          </a:p>
        </p:txBody>
      </p:sp>
      <p:sp>
        <p:nvSpPr>
          <p:cNvPr id="21" name="Rectangle 20">
            <a:extLst>
              <a:ext uri="{FF2B5EF4-FFF2-40B4-BE49-F238E27FC236}">
                <a16:creationId xmlns:a16="http://schemas.microsoft.com/office/drawing/2014/main" id="{F6AA6CF7-C28E-924D-9E93-26C9C995EC5A}"/>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FE0186F8-2239-944B-A08C-44853A72360A}"/>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23" name="Text Placeholder 30">
            <a:extLst>
              <a:ext uri="{FF2B5EF4-FFF2-40B4-BE49-F238E27FC236}">
                <a16:creationId xmlns:a16="http://schemas.microsoft.com/office/drawing/2014/main" id="{FE37ED76-0BD3-104A-AEE2-445FC4996B1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27" name="Text Placeholder 30">
            <a:extLst>
              <a:ext uri="{FF2B5EF4-FFF2-40B4-BE49-F238E27FC236}">
                <a16:creationId xmlns:a16="http://schemas.microsoft.com/office/drawing/2014/main" id="{D1EBB33B-21A2-AB43-8F94-C59D791D550B}"/>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
        <p:nvSpPr>
          <p:cNvPr id="15" name="Picture Placeholder 10">
            <a:extLst>
              <a:ext uri="{FF2B5EF4-FFF2-40B4-BE49-F238E27FC236}">
                <a16:creationId xmlns:a16="http://schemas.microsoft.com/office/drawing/2014/main" id="{67861308-7F07-DA46-82A8-1CBBC8DAE4B9}"/>
              </a:ext>
            </a:extLst>
          </p:cNvPr>
          <p:cNvSpPr>
            <a:spLocks noGrp="1" noChangeAspect="1"/>
          </p:cNvSpPr>
          <p:nvPr>
            <p:ph type="pic" sz="quarter" idx="10"/>
          </p:nvPr>
        </p:nvSpPr>
        <p:spPr>
          <a:xfrm>
            <a:off x="856363" y="2442584"/>
            <a:ext cx="2015999" cy="2015999"/>
          </a:xfrm>
          <a:prstGeom prst="ellipse">
            <a:avLst/>
          </a:prstGeom>
          <a:ln w="82550">
            <a:solidFill>
              <a:srgbClr val="004B82"/>
            </a:solidFill>
          </a:ln>
        </p:spPr>
        <p:txBody>
          <a:bodyPr/>
          <a:lstStyle/>
          <a:p>
            <a:endParaRPr lang="en-US"/>
          </a:p>
        </p:txBody>
      </p:sp>
    </p:spTree>
    <p:extLst>
      <p:ext uri="{BB962C8B-B14F-4D97-AF65-F5344CB8AC3E}">
        <p14:creationId xmlns:p14="http://schemas.microsoft.com/office/powerpoint/2010/main" val="1000091124"/>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eet our Team: Title,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33246" y="2457000"/>
            <a:ext cx="2015999" cy="2015999"/>
          </a:xfrm>
          <a:prstGeom prst="ellipse">
            <a:avLst/>
          </a:prstGeom>
          <a:ln w="82550">
            <a:solidFill>
              <a:srgbClr val="004B82"/>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410129" y="2457000"/>
            <a:ext cx="2015999" cy="2015999"/>
          </a:xfrm>
          <a:prstGeom prst="ellipse">
            <a:avLst/>
          </a:prstGeom>
          <a:ln w="82550">
            <a:solidFill>
              <a:srgbClr val="004B82"/>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178684" y="2457000"/>
            <a:ext cx="2015999" cy="2015999"/>
          </a:xfrm>
          <a:prstGeom prst="ellipse">
            <a:avLst/>
          </a:prstGeom>
          <a:ln w="82550">
            <a:solidFill>
              <a:srgbClr val="004B82"/>
            </a:solidFill>
          </a:ln>
        </p:spPr>
        <p:txBody>
          <a:bodyPr/>
          <a:lstStyle/>
          <a:p>
            <a:endParaRPr lang="en-US"/>
          </a:p>
        </p:txBody>
      </p:sp>
      <p:sp>
        <p:nvSpPr>
          <p:cNvPr id="21" name="Rectangle 20">
            <a:extLst>
              <a:ext uri="{FF2B5EF4-FFF2-40B4-BE49-F238E27FC236}">
                <a16:creationId xmlns:a16="http://schemas.microsoft.com/office/drawing/2014/main" id="{F6AA6CF7-C28E-924D-9E93-26C9C995EC5A}"/>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0">
            <a:extLst>
              <a:ext uri="{FF2B5EF4-FFF2-40B4-BE49-F238E27FC236}">
                <a16:creationId xmlns:a16="http://schemas.microsoft.com/office/drawing/2014/main" id="{FE37ED76-0BD3-104A-AEE2-445FC4996B19}"/>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5" name="Picture Placeholder 10">
            <a:extLst>
              <a:ext uri="{FF2B5EF4-FFF2-40B4-BE49-F238E27FC236}">
                <a16:creationId xmlns:a16="http://schemas.microsoft.com/office/drawing/2014/main" id="{67861308-7F07-DA46-82A8-1CBBC8DAE4B9}"/>
              </a:ext>
            </a:extLst>
          </p:cNvPr>
          <p:cNvSpPr>
            <a:spLocks noGrp="1" noChangeAspect="1"/>
          </p:cNvSpPr>
          <p:nvPr>
            <p:ph type="pic" sz="quarter" idx="10"/>
          </p:nvPr>
        </p:nvSpPr>
        <p:spPr>
          <a:xfrm>
            <a:off x="856363" y="2442584"/>
            <a:ext cx="2015999" cy="2015999"/>
          </a:xfrm>
          <a:prstGeom prst="ellipse">
            <a:avLst/>
          </a:prstGeom>
          <a:ln w="82550">
            <a:solidFill>
              <a:srgbClr val="004B82"/>
            </a:solidFill>
          </a:ln>
        </p:spPr>
        <p:txBody>
          <a:bodyPr/>
          <a:lstStyle/>
          <a:p>
            <a:endParaRPr lang="en-US"/>
          </a:p>
        </p:txBody>
      </p:sp>
    </p:spTree>
    <p:extLst>
      <p:ext uri="{BB962C8B-B14F-4D97-AF65-F5344CB8AC3E}">
        <p14:creationId xmlns:p14="http://schemas.microsoft.com/office/powerpoint/2010/main" val="3956076033"/>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subtitle, logo, pics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33246" y="2727620"/>
            <a:ext cx="2015999" cy="2015999"/>
          </a:xfrm>
          <a:prstGeom prst="ellipse">
            <a:avLst/>
          </a:prstGeom>
          <a:ln w="82550">
            <a:solidFill>
              <a:srgbClr val="004B82"/>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410129" y="2727620"/>
            <a:ext cx="2015999" cy="2015999"/>
          </a:xfrm>
          <a:prstGeom prst="ellipse">
            <a:avLst/>
          </a:prstGeom>
          <a:ln w="82550">
            <a:solidFill>
              <a:srgbClr val="004B82"/>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178684" y="2727620"/>
            <a:ext cx="2015999" cy="2015999"/>
          </a:xfrm>
          <a:prstGeom prst="ellipse">
            <a:avLst/>
          </a:prstGeom>
          <a:ln w="82550">
            <a:solidFill>
              <a:srgbClr val="004B82"/>
            </a:solidFill>
          </a:ln>
        </p:spPr>
        <p:txBody>
          <a:bodyPr/>
          <a:lstStyle/>
          <a:p>
            <a:endParaRPr lang="en-US"/>
          </a:p>
        </p:txBody>
      </p:sp>
      <p:sp>
        <p:nvSpPr>
          <p:cNvPr id="15" name="Picture Placeholder 10">
            <a:extLst>
              <a:ext uri="{FF2B5EF4-FFF2-40B4-BE49-F238E27FC236}">
                <a16:creationId xmlns:a16="http://schemas.microsoft.com/office/drawing/2014/main" id="{67861308-7F07-DA46-82A8-1CBBC8DAE4B9}"/>
              </a:ext>
            </a:extLst>
          </p:cNvPr>
          <p:cNvSpPr>
            <a:spLocks noGrp="1" noChangeAspect="1"/>
          </p:cNvSpPr>
          <p:nvPr>
            <p:ph type="pic" sz="quarter" idx="10"/>
          </p:nvPr>
        </p:nvSpPr>
        <p:spPr>
          <a:xfrm>
            <a:off x="856363" y="2713204"/>
            <a:ext cx="2015999" cy="2015999"/>
          </a:xfrm>
          <a:prstGeom prst="ellipse">
            <a:avLst/>
          </a:prstGeom>
          <a:ln w="82550">
            <a:solidFill>
              <a:srgbClr val="004B82"/>
            </a:solidFill>
          </a:ln>
        </p:spPr>
        <p:txBody>
          <a:bodyPr/>
          <a:lstStyle/>
          <a:p>
            <a:endParaRPr lang="en-US"/>
          </a:p>
        </p:txBody>
      </p:sp>
      <p:pic>
        <p:nvPicPr>
          <p:cNvPr id="12" name="Picture Placeholder 10">
            <a:extLst>
              <a:ext uri="{FF2B5EF4-FFF2-40B4-BE49-F238E27FC236}">
                <a16:creationId xmlns:a16="http://schemas.microsoft.com/office/drawing/2014/main" id="{B8B71AC9-96F3-1E4E-9FA8-04AAEECBC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
            <a:ext cx="12193200" cy="1774316"/>
          </a:xfrm>
          <a:prstGeom prst="rect">
            <a:avLst/>
          </a:prstGeom>
        </p:spPr>
      </p:pic>
    </p:spTree>
    <p:extLst>
      <p:ext uri="{BB962C8B-B14F-4D97-AF65-F5344CB8AC3E}">
        <p14:creationId xmlns:p14="http://schemas.microsoft.com/office/powerpoint/2010/main" val="320063889"/>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ubtitle, Logo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4B82"/>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2712984697"/>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ubtitl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4B82"/>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543216571"/>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Logo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3791251226"/>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93382006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AE3"/>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8BD4F80-9415-6F46-A2D5-E31603AA03E0}"/>
              </a:ext>
            </a:extLst>
          </p:cNvPr>
          <p:cNvCxnSpPr>
            <a:cxnSpLocks/>
          </p:cNvCxnSpPr>
          <p:nvPr userDrawn="1"/>
        </p:nvCxnSpPr>
        <p:spPr>
          <a:xfrm>
            <a:off x="904240" y="4927600"/>
            <a:ext cx="111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789050"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10" name="Text Placeholder 7">
            <a:extLst>
              <a:ext uri="{FF2B5EF4-FFF2-40B4-BE49-F238E27FC236}">
                <a16:creationId xmlns:a16="http://schemas.microsoft.com/office/drawing/2014/main" id="{47D877D9-66EB-534B-AA77-4DFC24F2D2AD}"/>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9" name="Picture 8" descr="Logo&#10;&#10;Description automatically generated">
            <a:extLst>
              <a:ext uri="{FF2B5EF4-FFF2-40B4-BE49-F238E27FC236}">
                <a16:creationId xmlns:a16="http://schemas.microsoft.com/office/drawing/2014/main" id="{A9901E62-3648-E247-AE92-C5BD49DF5D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3072" y="5365019"/>
            <a:ext cx="3088928" cy="1492981"/>
          </a:xfrm>
          <a:prstGeom prst="rect">
            <a:avLst/>
          </a:prstGeom>
        </p:spPr>
      </p:pic>
      <p:pic>
        <p:nvPicPr>
          <p:cNvPr id="11" name="Picture 10">
            <a:extLst>
              <a:ext uri="{FF2B5EF4-FFF2-40B4-BE49-F238E27FC236}">
                <a16:creationId xmlns:a16="http://schemas.microsoft.com/office/drawing/2014/main" id="{36BEA8FB-4CCE-DD4F-86D9-90A9BC4A9D02}"/>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Tree>
    <p:extLst>
      <p:ext uri="{BB962C8B-B14F-4D97-AF65-F5344CB8AC3E}">
        <p14:creationId xmlns:p14="http://schemas.microsoft.com/office/powerpoint/2010/main" val="3828650088"/>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title, logo, pics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7" name="Picture Placeholder 10">
            <a:extLst>
              <a:ext uri="{FF2B5EF4-FFF2-40B4-BE49-F238E27FC236}">
                <a16:creationId xmlns:a16="http://schemas.microsoft.com/office/drawing/2014/main" id="{BD8BE0BB-1346-3344-8748-AC03D45BEBC8}"/>
              </a:ext>
            </a:extLst>
          </p:cNvPr>
          <p:cNvSpPr>
            <a:spLocks noGrp="1" noChangeAspect="1"/>
          </p:cNvSpPr>
          <p:nvPr>
            <p:ph type="pic" sz="quarter" idx="10"/>
          </p:nvPr>
        </p:nvSpPr>
        <p:spPr>
          <a:xfrm>
            <a:off x="981393" y="2457000"/>
            <a:ext cx="2015999" cy="2015999"/>
          </a:xfrm>
          <a:prstGeom prst="ellipse">
            <a:avLst/>
          </a:prstGeom>
          <a:ln w="76200">
            <a:solidFill>
              <a:srgbClr val="00AAE3"/>
            </a:solidFill>
          </a:ln>
        </p:spPr>
        <p:txBody>
          <a:bodyPr/>
          <a:lstStyle/>
          <a:p>
            <a:endParaRPr lang="en-US"/>
          </a:p>
        </p:txBody>
      </p:sp>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58690" y="2457000"/>
            <a:ext cx="2015999" cy="2015999"/>
          </a:xfrm>
          <a:prstGeom prst="ellipse">
            <a:avLst/>
          </a:prstGeom>
          <a:ln w="76200">
            <a:solidFill>
              <a:srgbClr val="00AAE3"/>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360701" y="2457000"/>
            <a:ext cx="2015999" cy="2015999"/>
          </a:xfrm>
          <a:prstGeom prst="ellipse">
            <a:avLst/>
          </a:prstGeom>
          <a:ln w="76200">
            <a:solidFill>
              <a:srgbClr val="00AAE3"/>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087425" y="2457000"/>
            <a:ext cx="2015999" cy="2015999"/>
          </a:xfrm>
          <a:prstGeom prst="ellipse">
            <a:avLst/>
          </a:prstGeom>
          <a:ln w="76200">
            <a:solidFill>
              <a:srgbClr val="00AAE3"/>
            </a:solidFill>
          </a:ln>
        </p:spPr>
        <p:txBody>
          <a:bodyPr/>
          <a:lstStyle/>
          <a:p>
            <a:endParaRPr lang="en-US"/>
          </a:p>
        </p:txBody>
      </p:sp>
      <p:cxnSp>
        <p:nvCxnSpPr>
          <p:cNvPr id="8" name="Straight Connector 7">
            <a:extLst>
              <a:ext uri="{FF2B5EF4-FFF2-40B4-BE49-F238E27FC236}">
                <a16:creationId xmlns:a16="http://schemas.microsoft.com/office/drawing/2014/main" id="{A950B194-CF47-1E49-8796-333F596C12D8}"/>
              </a:ext>
            </a:extLst>
          </p:cNvPr>
          <p:cNvCxnSpPr>
            <a:cxnSpLocks/>
          </p:cNvCxnSpPr>
          <p:nvPr userDrawn="1"/>
        </p:nvCxnSpPr>
        <p:spPr>
          <a:xfrm>
            <a:off x="876806" y="979954"/>
            <a:ext cx="413514" cy="0"/>
          </a:xfrm>
          <a:prstGeom prst="line">
            <a:avLst/>
          </a:prstGeom>
          <a:ln w="25400">
            <a:solidFill>
              <a:srgbClr val="004B82"/>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F4983E29-D8E0-E84C-9CD4-2CDBA479CD04}"/>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DBF9FDB6-06BD-5742-90E4-E67D5BD8430B}"/>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1392493073"/>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ubtitle, Logo 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1E6091"/>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842637916"/>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ubtitle 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1E6091"/>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2657215273"/>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Logo 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4247560866"/>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1995330334"/>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ubtitle, logo, pics 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7" name="Picture Placeholder 10">
            <a:extLst>
              <a:ext uri="{FF2B5EF4-FFF2-40B4-BE49-F238E27FC236}">
                <a16:creationId xmlns:a16="http://schemas.microsoft.com/office/drawing/2014/main" id="{BD8BE0BB-1346-3344-8748-AC03D45BEBC8}"/>
              </a:ext>
            </a:extLst>
          </p:cNvPr>
          <p:cNvSpPr>
            <a:spLocks noGrp="1" noChangeAspect="1"/>
          </p:cNvSpPr>
          <p:nvPr>
            <p:ph type="pic" sz="quarter" idx="10"/>
          </p:nvPr>
        </p:nvSpPr>
        <p:spPr>
          <a:xfrm>
            <a:off x="981393" y="2457000"/>
            <a:ext cx="2015999" cy="2015999"/>
          </a:xfrm>
          <a:prstGeom prst="ellipse">
            <a:avLst/>
          </a:prstGeom>
          <a:ln w="76200">
            <a:solidFill>
              <a:srgbClr val="46A9A0"/>
            </a:solidFill>
          </a:ln>
        </p:spPr>
        <p:txBody>
          <a:bodyPr/>
          <a:lstStyle/>
          <a:p>
            <a:endParaRPr lang="en-US"/>
          </a:p>
        </p:txBody>
      </p:sp>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58690" y="2457000"/>
            <a:ext cx="2015999" cy="2015999"/>
          </a:xfrm>
          <a:prstGeom prst="ellipse">
            <a:avLst/>
          </a:prstGeom>
          <a:ln w="76200">
            <a:solidFill>
              <a:srgbClr val="46A9A0"/>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360701" y="2457000"/>
            <a:ext cx="2015999" cy="2015999"/>
          </a:xfrm>
          <a:prstGeom prst="ellipse">
            <a:avLst/>
          </a:prstGeom>
          <a:ln w="76200">
            <a:solidFill>
              <a:srgbClr val="46A9A0"/>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087425" y="2457000"/>
            <a:ext cx="2015999" cy="2015999"/>
          </a:xfrm>
          <a:prstGeom prst="ellipse">
            <a:avLst/>
          </a:prstGeom>
          <a:ln w="76200">
            <a:solidFill>
              <a:srgbClr val="46A9A0"/>
            </a:solidFill>
          </a:ln>
        </p:spPr>
        <p:txBody>
          <a:bodyPr/>
          <a:lstStyle/>
          <a:p>
            <a:endParaRPr lang="en-US"/>
          </a:p>
        </p:txBody>
      </p:sp>
      <p:cxnSp>
        <p:nvCxnSpPr>
          <p:cNvPr id="8" name="Straight Connector 7">
            <a:extLst>
              <a:ext uri="{FF2B5EF4-FFF2-40B4-BE49-F238E27FC236}">
                <a16:creationId xmlns:a16="http://schemas.microsoft.com/office/drawing/2014/main" id="{A950B194-CF47-1E49-8796-333F596C12D8}"/>
              </a:ext>
            </a:extLst>
          </p:cNvPr>
          <p:cNvCxnSpPr>
            <a:cxnSpLocks/>
          </p:cNvCxnSpPr>
          <p:nvPr userDrawn="1"/>
        </p:nvCxnSpPr>
        <p:spPr>
          <a:xfrm>
            <a:off x="876806" y="979954"/>
            <a:ext cx="413514" cy="0"/>
          </a:xfrm>
          <a:prstGeom prst="line">
            <a:avLst/>
          </a:prstGeom>
          <a:ln w="25400">
            <a:solidFill>
              <a:srgbClr val="1E6091"/>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F4983E29-D8E0-E84C-9CD4-2CDBA479CD04}"/>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DBF9FDB6-06BD-5742-90E4-E67D5BD8430B}"/>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1729288092"/>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itle, Subtitle, Logo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168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99D98C"/>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2237586869"/>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Title, Subtitle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168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99D98C"/>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1022594360"/>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Logo 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168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249467611"/>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168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339927944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ver 5">
    <p:bg>
      <p:bgPr>
        <a:solidFill>
          <a:srgbClr val="46A9A0"/>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8BD4F80-9415-6F46-A2D5-E31603AA03E0}"/>
              </a:ext>
            </a:extLst>
          </p:cNvPr>
          <p:cNvCxnSpPr>
            <a:cxnSpLocks/>
          </p:cNvCxnSpPr>
          <p:nvPr userDrawn="1"/>
        </p:nvCxnSpPr>
        <p:spPr>
          <a:xfrm>
            <a:off x="904240" y="4927600"/>
            <a:ext cx="111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789050"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8" name="Text Placeholder 7">
            <a:extLst>
              <a:ext uri="{FF2B5EF4-FFF2-40B4-BE49-F238E27FC236}">
                <a16:creationId xmlns:a16="http://schemas.microsoft.com/office/drawing/2014/main" id="{93BBF3F8-5048-8146-9674-0313425CACD9}"/>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9" name="Picture 8" descr="Logo&#10;&#10;Description automatically generated">
            <a:extLst>
              <a:ext uri="{FF2B5EF4-FFF2-40B4-BE49-F238E27FC236}">
                <a16:creationId xmlns:a16="http://schemas.microsoft.com/office/drawing/2014/main" id="{3562A74E-C52D-FA49-963D-439D931A5E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3072" y="5365019"/>
            <a:ext cx="3088928" cy="1492981"/>
          </a:xfrm>
          <a:prstGeom prst="rect">
            <a:avLst/>
          </a:prstGeom>
        </p:spPr>
      </p:pic>
      <p:pic>
        <p:nvPicPr>
          <p:cNvPr id="11" name="Picture 10">
            <a:extLst>
              <a:ext uri="{FF2B5EF4-FFF2-40B4-BE49-F238E27FC236}">
                <a16:creationId xmlns:a16="http://schemas.microsoft.com/office/drawing/2014/main" id="{F1C39AA0-FCF5-1F4D-BCC6-4B64E89076C7}"/>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Tree>
    <p:extLst>
      <p:ext uri="{BB962C8B-B14F-4D97-AF65-F5344CB8AC3E}">
        <p14:creationId xmlns:p14="http://schemas.microsoft.com/office/powerpoint/2010/main" val="642235589"/>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Title, Subtitle, Logo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4C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76C89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4129849117"/>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Subtitle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4C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76C89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787148474"/>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Logo 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C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3910518081"/>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Title 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C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60353862"/>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Title, Tex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577638" y="1314798"/>
            <a:ext cx="3513328"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First Nations</a:t>
            </a:r>
          </a:p>
          <a:p>
            <a:pPr lvl="0"/>
            <a:r>
              <a:rPr lang="en-GB"/>
              <a:t>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7100459" y="2556268"/>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1300 287 432</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582773" y="3302700"/>
            <a:ext cx="5007809"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either be Indigenous consultants or carefully selected specialists with training in the issues that face many people. Cultural load, lateral violence, trauma and community issues are just a few examples of the conversations we have with our first people.</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1" y="0"/>
            <a:ext cx="6120000" cy="6876000"/>
          </a:xfrm>
          <a:prstGeom prst="rect">
            <a:avLst/>
          </a:prstGeom>
        </p:spPr>
        <p:txBody>
          <a:bodyPr/>
          <a:lstStyle/>
          <a:p>
            <a:endParaRPr lang="en-US"/>
          </a:p>
        </p:txBody>
      </p:sp>
    </p:spTree>
    <p:extLst>
      <p:ext uri="{BB962C8B-B14F-4D97-AF65-F5344CB8AC3E}">
        <p14:creationId xmlns:p14="http://schemas.microsoft.com/office/powerpoint/2010/main" val="865222366"/>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Image, Title, Tex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991" y="5877379"/>
            <a:ext cx="1938528" cy="936955"/>
          </a:xfrm>
          <a:prstGeom prst="rect">
            <a:avLst/>
          </a:prstGeom>
        </p:spPr>
      </p:pic>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27557" y="1314798"/>
            <a:ext cx="3513328"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First Nations</a:t>
            </a:r>
          </a:p>
          <a:p>
            <a:pPr lvl="0"/>
            <a:r>
              <a:rPr lang="en-GB"/>
              <a:t>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1150378" y="2556268"/>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1300 287 432</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32692" y="3302700"/>
            <a:ext cx="5007809"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either be Indigenous consultants or carefully selected specialists with training in the issues that face many people. Cultural load, lateral violence, trauma and community issues are just a few examples of the conversations we have with our first people.</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6072000" y="0"/>
            <a:ext cx="6120000" cy="6876000"/>
          </a:xfrm>
          <a:prstGeom prst="rect">
            <a:avLst/>
          </a:prstGeom>
        </p:spPr>
        <p:txBody>
          <a:bodyPr/>
          <a:lstStyle/>
          <a:p>
            <a:endParaRPr lang="en-US"/>
          </a:p>
        </p:txBody>
      </p:sp>
    </p:spTree>
    <p:extLst>
      <p:ext uri="{BB962C8B-B14F-4D97-AF65-F5344CB8AC3E}">
        <p14:creationId xmlns:p14="http://schemas.microsoft.com/office/powerpoint/2010/main" val="1485602119"/>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Title, Text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577638" y="1314798"/>
            <a:ext cx="4258002"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Domestic and</a:t>
            </a:r>
          </a:p>
          <a:p>
            <a:pPr lvl="0"/>
            <a:r>
              <a:rPr lang="en-GB"/>
              <a:t>Family Violence 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7100459" y="3045759"/>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1300 338 465</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582773" y="3806882"/>
            <a:ext cx="4838083"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1" y="0"/>
            <a:ext cx="6120000" cy="6876000"/>
          </a:xfrm>
          <a:prstGeom prst="rect">
            <a:avLst/>
          </a:prstGeom>
        </p:spPr>
        <p:txBody>
          <a:bodyPr/>
          <a:lstStyle/>
          <a:p>
            <a:endParaRPr lang="en-US"/>
          </a:p>
        </p:txBody>
      </p:sp>
    </p:spTree>
    <p:extLst>
      <p:ext uri="{BB962C8B-B14F-4D97-AF65-F5344CB8AC3E}">
        <p14:creationId xmlns:p14="http://schemas.microsoft.com/office/powerpoint/2010/main" val="2373667017"/>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Image, Title, Text 2">
    <p:bg>
      <p:bgPr>
        <a:solidFill>
          <a:schemeClr val="bg1"/>
        </a:solidFill>
        <a:effectLst/>
      </p:bgPr>
    </p:bg>
    <p:spTree>
      <p:nvGrpSpPr>
        <p:cNvPr id="1" name=""/>
        <p:cNvGrpSpPr/>
        <p:nvPr/>
      </p:nvGrpSpPr>
      <p:grpSpPr>
        <a:xfrm>
          <a:off x="0" y="0"/>
          <a:ext cx="0" cy="0"/>
          <a:chOff x="0" y="0"/>
          <a:chExt cx="0" cy="0"/>
        </a:xfrm>
      </p:grpSpPr>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577638" y="1314798"/>
            <a:ext cx="4258002"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Domestic and</a:t>
            </a:r>
          </a:p>
          <a:p>
            <a:pPr lvl="0"/>
            <a:r>
              <a:rPr lang="en-GB"/>
              <a:t>Family Violence 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7100459" y="3045759"/>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1300 338 465</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582773" y="3806882"/>
            <a:ext cx="4838083"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1" y="0"/>
            <a:ext cx="6120000" cy="6876000"/>
          </a:xfrm>
          <a:prstGeom prst="rect">
            <a:avLst/>
          </a:prstGeom>
        </p:spPr>
        <p:txBody>
          <a:bodyPr/>
          <a:lstStyle/>
          <a:p>
            <a:endParaRPr lang="en-US"/>
          </a:p>
        </p:txBody>
      </p:sp>
    </p:spTree>
    <p:extLst>
      <p:ext uri="{BB962C8B-B14F-4D97-AF65-F5344CB8AC3E}">
        <p14:creationId xmlns:p14="http://schemas.microsoft.com/office/powerpoint/2010/main" val="997569871"/>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Title, Text 3">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9" name="Picture Placeholder 28">
            <a:extLst>
              <a:ext uri="{FF2B5EF4-FFF2-40B4-BE49-F238E27FC236}">
                <a16:creationId xmlns:a16="http://schemas.microsoft.com/office/drawing/2014/main" id="{732A7080-EBD8-AD49-9A30-5EE127986D67}"/>
              </a:ext>
            </a:extLst>
          </p:cNvPr>
          <p:cNvSpPr>
            <a:spLocks noGrp="1"/>
          </p:cNvSpPr>
          <p:nvPr>
            <p:ph type="pic" sz="quarter" idx="20"/>
          </p:nvPr>
        </p:nvSpPr>
        <p:spPr>
          <a:xfrm>
            <a:off x="-2548" y="0"/>
            <a:ext cx="12194548" cy="2700000"/>
          </a:xfrm>
          <a:prstGeom prst="rect">
            <a:avLst/>
          </a:prstGeom>
        </p:spPr>
        <p:txBody>
          <a:bodyPr/>
          <a:lstStyle/>
          <a:p>
            <a:endParaRPr lang="en-US"/>
          </a:p>
        </p:txBody>
      </p:sp>
      <p:sp>
        <p:nvSpPr>
          <p:cNvPr id="33" name="Text Placeholder 30">
            <a:extLst>
              <a:ext uri="{FF2B5EF4-FFF2-40B4-BE49-F238E27FC236}">
                <a16:creationId xmlns:a16="http://schemas.microsoft.com/office/drawing/2014/main" id="{22B13B56-9440-894A-8914-921217EFAF0A}"/>
              </a:ext>
            </a:extLst>
          </p:cNvPr>
          <p:cNvSpPr>
            <a:spLocks noGrp="1"/>
          </p:cNvSpPr>
          <p:nvPr>
            <p:ph type="body" sz="quarter" idx="14" hasCustomPrompt="1"/>
          </p:nvPr>
        </p:nvSpPr>
        <p:spPr>
          <a:xfrm>
            <a:off x="649636" y="3522799"/>
            <a:ext cx="3399838"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r>
              <a:rPr lang="en-AU"/>
              <a:t>Disability and Carers Helpline</a:t>
            </a:r>
          </a:p>
        </p:txBody>
      </p:sp>
      <p:sp>
        <p:nvSpPr>
          <p:cNvPr id="34" name="Text Placeholder 30">
            <a:extLst>
              <a:ext uri="{FF2B5EF4-FFF2-40B4-BE49-F238E27FC236}">
                <a16:creationId xmlns:a16="http://schemas.microsoft.com/office/drawing/2014/main" id="{1C0E12CC-CD60-5548-8526-EA9C0B7F4E99}"/>
              </a:ext>
            </a:extLst>
          </p:cNvPr>
          <p:cNvSpPr>
            <a:spLocks noGrp="1"/>
          </p:cNvSpPr>
          <p:nvPr>
            <p:ph type="body" sz="quarter" idx="18" hasCustomPrompt="1"/>
          </p:nvPr>
        </p:nvSpPr>
        <p:spPr>
          <a:xfrm>
            <a:off x="1172457" y="5255332"/>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r>
              <a:rPr lang="en-AU"/>
              <a:t>1300 243 543</a:t>
            </a:r>
          </a:p>
        </p:txBody>
      </p:sp>
      <p:sp>
        <p:nvSpPr>
          <p:cNvPr id="35" name="Text Placeholder 30">
            <a:extLst>
              <a:ext uri="{FF2B5EF4-FFF2-40B4-BE49-F238E27FC236}">
                <a16:creationId xmlns:a16="http://schemas.microsoft.com/office/drawing/2014/main" id="{99FE8F9A-3AD9-654E-BC91-00D06A57C7D8}"/>
              </a:ext>
            </a:extLst>
          </p:cNvPr>
          <p:cNvSpPr>
            <a:spLocks noGrp="1"/>
          </p:cNvSpPr>
          <p:nvPr>
            <p:ph type="body" sz="quarter" idx="19" hasCustomPrompt="1"/>
          </p:nvPr>
        </p:nvSpPr>
        <p:spPr>
          <a:xfrm>
            <a:off x="4358732" y="3603264"/>
            <a:ext cx="7466322" cy="936955"/>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
        <p:nvSpPr>
          <p:cNvPr id="37" name="Text Placeholder 30">
            <a:extLst>
              <a:ext uri="{FF2B5EF4-FFF2-40B4-BE49-F238E27FC236}">
                <a16:creationId xmlns:a16="http://schemas.microsoft.com/office/drawing/2014/main" id="{26EF9CA5-2C35-4142-8F27-352B82BCAAB4}"/>
              </a:ext>
            </a:extLst>
          </p:cNvPr>
          <p:cNvSpPr>
            <a:spLocks noGrp="1"/>
          </p:cNvSpPr>
          <p:nvPr>
            <p:ph type="body" sz="quarter" idx="21" hasCustomPrompt="1"/>
          </p:nvPr>
        </p:nvSpPr>
        <p:spPr>
          <a:xfrm>
            <a:off x="4358732" y="5020585"/>
            <a:ext cx="7217748" cy="740136"/>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t>Your organisation offers access to one session of specialist support (available during business hours only), in addition to your existing Employee Assistance Program services. </a:t>
            </a:r>
          </a:p>
        </p:txBody>
      </p:sp>
    </p:spTree>
    <p:extLst>
      <p:ext uri="{BB962C8B-B14F-4D97-AF65-F5344CB8AC3E}">
        <p14:creationId xmlns:p14="http://schemas.microsoft.com/office/powerpoint/2010/main" val="1848116978"/>
      </p:ext>
    </p:extLst>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Image, Title, Text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577638" y="1314798"/>
            <a:ext cx="4258002"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Domestic and</a:t>
            </a:r>
          </a:p>
          <a:p>
            <a:pPr lvl="0"/>
            <a:r>
              <a:rPr lang="en-GB"/>
              <a:t>Family Violence 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7100459" y="3045759"/>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1300 338 465</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582773" y="3806882"/>
            <a:ext cx="4838083"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1032867" y="1668371"/>
            <a:ext cx="4576360" cy="2754775"/>
          </a:xfrm>
          <a:prstGeom prst="rect">
            <a:avLst/>
          </a:prstGeom>
        </p:spPr>
        <p:txBody>
          <a:bodyPr/>
          <a:lstStyle/>
          <a:p>
            <a:endParaRPr lang="en-US"/>
          </a:p>
        </p:txBody>
      </p:sp>
    </p:spTree>
    <p:extLst>
      <p:ext uri="{BB962C8B-B14F-4D97-AF65-F5344CB8AC3E}">
        <p14:creationId xmlns:p14="http://schemas.microsoft.com/office/powerpoint/2010/main" val="277826965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ver 6">
    <p:bg>
      <p:bgPr>
        <a:solidFill>
          <a:srgbClr val="168AAD"/>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8BD4F80-9415-6F46-A2D5-E31603AA03E0}"/>
              </a:ext>
            </a:extLst>
          </p:cNvPr>
          <p:cNvCxnSpPr>
            <a:cxnSpLocks/>
          </p:cNvCxnSpPr>
          <p:nvPr userDrawn="1"/>
        </p:nvCxnSpPr>
        <p:spPr>
          <a:xfrm>
            <a:off x="904240" y="4927600"/>
            <a:ext cx="111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789050"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8" name="Text Placeholder 7">
            <a:extLst>
              <a:ext uri="{FF2B5EF4-FFF2-40B4-BE49-F238E27FC236}">
                <a16:creationId xmlns:a16="http://schemas.microsoft.com/office/drawing/2014/main" id="{05040284-CFDF-924B-992F-366C6C60DF9D}"/>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9" name="Picture 8" descr="Logo&#10;&#10;Description automatically generated">
            <a:extLst>
              <a:ext uri="{FF2B5EF4-FFF2-40B4-BE49-F238E27FC236}">
                <a16:creationId xmlns:a16="http://schemas.microsoft.com/office/drawing/2014/main" id="{4C232E0A-9C3F-9C44-B62F-9AAC0EE4AD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3072" y="5365019"/>
            <a:ext cx="3088928" cy="1492981"/>
          </a:xfrm>
          <a:prstGeom prst="rect">
            <a:avLst/>
          </a:prstGeom>
        </p:spPr>
      </p:pic>
      <p:pic>
        <p:nvPicPr>
          <p:cNvPr id="10" name="Picture 9">
            <a:extLst>
              <a:ext uri="{FF2B5EF4-FFF2-40B4-BE49-F238E27FC236}">
                <a16:creationId xmlns:a16="http://schemas.microsoft.com/office/drawing/2014/main" id="{919ACADB-D621-6D44-8C1F-F9CCDDBCA69E}"/>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Tree>
    <p:extLst>
      <p:ext uri="{BB962C8B-B14F-4D97-AF65-F5344CB8AC3E}">
        <p14:creationId xmlns:p14="http://schemas.microsoft.com/office/powerpoint/2010/main" val="1635815057"/>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Image, Title, Text 2">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0F81F5-ED0A-654A-BC09-17AA7550E8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5390" y="2147672"/>
            <a:ext cx="4243549" cy="2623572"/>
          </a:xfrm>
          <a:prstGeom prst="rect">
            <a:avLst/>
          </a:prstGeom>
        </p:spPr>
      </p:pic>
      <p:sp>
        <p:nvSpPr>
          <p:cNvPr id="5" name="Picture Placeholder 4">
            <a:extLst>
              <a:ext uri="{FF2B5EF4-FFF2-40B4-BE49-F238E27FC236}">
                <a16:creationId xmlns:a16="http://schemas.microsoft.com/office/drawing/2014/main" id="{41E66ECC-A961-C846-964B-99AC4A108B66}"/>
              </a:ext>
            </a:extLst>
          </p:cNvPr>
          <p:cNvSpPr>
            <a:spLocks noGrp="1"/>
          </p:cNvSpPr>
          <p:nvPr>
            <p:ph type="pic" sz="quarter" idx="11"/>
          </p:nvPr>
        </p:nvSpPr>
        <p:spPr>
          <a:xfrm>
            <a:off x="8342112" y="2280424"/>
            <a:ext cx="2620800" cy="2124308"/>
          </a:xfrm>
          <a:prstGeom prst="rect">
            <a:avLst/>
          </a:prstGeom>
        </p:spPr>
        <p:txBody>
          <a:bodyPr/>
          <a:lstStyle/>
          <a:p>
            <a:endParaRPr lang="en-US"/>
          </a:p>
        </p:txBody>
      </p:sp>
      <p:pic>
        <p:nvPicPr>
          <p:cNvPr id="10" name="Picture 9">
            <a:extLst>
              <a:ext uri="{FF2B5EF4-FFF2-40B4-BE49-F238E27FC236}">
                <a16:creationId xmlns:a16="http://schemas.microsoft.com/office/drawing/2014/main" id="{71D17C90-B0D2-524D-8951-382A53B1E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5032" y="2147672"/>
            <a:ext cx="4243549" cy="2623572"/>
          </a:xfrm>
          <a:prstGeom prst="rect">
            <a:avLst/>
          </a:prstGeom>
        </p:spPr>
      </p:pic>
      <p:sp>
        <p:nvSpPr>
          <p:cNvPr id="22" name="Picture Placeholder 4">
            <a:extLst>
              <a:ext uri="{FF2B5EF4-FFF2-40B4-BE49-F238E27FC236}">
                <a16:creationId xmlns:a16="http://schemas.microsoft.com/office/drawing/2014/main" id="{0B29197C-69C2-3F4E-8D3B-F876E4A70150}"/>
              </a:ext>
            </a:extLst>
          </p:cNvPr>
          <p:cNvSpPr>
            <a:spLocks noGrp="1"/>
          </p:cNvSpPr>
          <p:nvPr>
            <p:ph type="pic" sz="quarter" idx="12"/>
          </p:nvPr>
        </p:nvSpPr>
        <p:spPr>
          <a:xfrm>
            <a:off x="1117363" y="2280424"/>
            <a:ext cx="2725200" cy="2124308"/>
          </a:xfrm>
          <a:prstGeom prst="rect">
            <a:avLst/>
          </a:prstGeom>
        </p:spPr>
        <p:txBody>
          <a:bodyPr/>
          <a:lstStyle/>
          <a:p>
            <a:endParaRPr lang="en-US"/>
          </a:p>
        </p:txBody>
      </p:sp>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16" name="Picture 15">
            <a:extLst>
              <a:ext uri="{FF2B5EF4-FFF2-40B4-BE49-F238E27FC236}">
                <a16:creationId xmlns:a16="http://schemas.microsoft.com/office/drawing/2014/main" id="{4E83FC09-16A2-FE46-8566-B7CD357EA7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5262" y="1833141"/>
            <a:ext cx="5461476" cy="3376554"/>
          </a:xfrm>
          <a:prstGeom prst="rect">
            <a:avLst/>
          </a:prstGeom>
        </p:spPr>
      </p:pic>
      <p:sp>
        <p:nvSpPr>
          <p:cNvPr id="3" name="Picture Placeholder 2">
            <a:extLst>
              <a:ext uri="{FF2B5EF4-FFF2-40B4-BE49-F238E27FC236}">
                <a16:creationId xmlns:a16="http://schemas.microsoft.com/office/drawing/2014/main" id="{7A5AA2E9-98B6-3842-877D-2E52430360C2}"/>
              </a:ext>
            </a:extLst>
          </p:cNvPr>
          <p:cNvSpPr>
            <a:spLocks noGrp="1"/>
          </p:cNvSpPr>
          <p:nvPr>
            <p:ph type="pic" sz="quarter" idx="10"/>
          </p:nvPr>
        </p:nvSpPr>
        <p:spPr>
          <a:xfrm>
            <a:off x="3986562" y="2001644"/>
            <a:ext cx="4198434" cy="2726473"/>
          </a:xfrm>
          <a:prstGeom prst="rect">
            <a:avLst/>
          </a:prstGeom>
        </p:spPr>
        <p:txBody>
          <a:bodyPr/>
          <a:lstStyle/>
          <a:p>
            <a:endParaRPr lang="en-US"/>
          </a:p>
        </p:txBody>
      </p:sp>
    </p:spTree>
    <p:extLst>
      <p:ext uri="{BB962C8B-B14F-4D97-AF65-F5344CB8AC3E}">
        <p14:creationId xmlns:p14="http://schemas.microsoft.com/office/powerpoint/2010/main" val="2365733412"/>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Image, Title, Text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display&#10;&#10;Description automatically generated">
            <a:extLst>
              <a:ext uri="{FF2B5EF4-FFF2-40B4-BE49-F238E27FC236}">
                <a16:creationId xmlns:a16="http://schemas.microsoft.com/office/drawing/2014/main" id="{736D9DF2-5172-EA45-ADAE-FF3478A6E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864" y="966478"/>
            <a:ext cx="7628988" cy="4925043"/>
          </a:xfrm>
          <a:prstGeom prst="rect">
            <a:avLst/>
          </a:prstGeom>
        </p:spPr>
      </p:pic>
      <p:sp>
        <p:nvSpPr>
          <p:cNvPr id="4" name="Picture Placeholder 3">
            <a:extLst>
              <a:ext uri="{FF2B5EF4-FFF2-40B4-BE49-F238E27FC236}">
                <a16:creationId xmlns:a16="http://schemas.microsoft.com/office/drawing/2014/main" id="{5BAC8437-EDD6-784D-A488-C1AB6E8DDD2C}"/>
              </a:ext>
            </a:extLst>
          </p:cNvPr>
          <p:cNvSpPr>
            <a:spLocks noGrp="1"/>
          </p:cNvSpPr>
          <p:nvPr>
            <p:ph type="pic" sz="quarter" idx="10"/>
          </p:nvPr>
        </p:nvSpPr>
        <p:spPr>
          <a:xfrm>
            <a:off x="900113" y="1161738"/>
            <a:ext cx="5508625" cy="3126100"/>
          </a:xfrm>
          <a:prstGeom prst="rect">
            <a:avLst/>
          </a:prstGeom>
        </p:spPr>
        <p:txBody>
          <a:bodyPr/>
          <a:lstStyle/>
          <a:p>
            <a:endParaRPr lang="en-US"/>
          </a:p>
        </p:txBody>
      </p:sp>
      <p:pic>
        <p:nvPicPr>
          <p:cNvPr id="12" name="Picture 11">
            <a:extLst>
              <a:ext uri="{FF2B5EF4-FFF2-40B4-BE49-F238E27FC236}">
                <a16:creationId xmlns:a16="http://schemas.microsoft.com/office/drawing/2014/main" id="{D66F98A9-3D4B-D140-AC8F-CE21C7736D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
        <p:nvSpPr>
          <p:cNvPr id="14" name="Rectangle 13">
            <a:extLst>
              <a:ext uri="{FF2B5EF4-FFF2-40B4-BE49-F238E27FC236}">
                <a16:creationId xmlns:a16="http://schemas.microsoft.com/office/drawing/2014/main" id="{A24EBB33-2C05-304C-834D-EB143E300583}"/>
              </a:ext>
            </a:extLst>
          </p:cNvPr>
          <p:cNvSpPr/>
          <p:nvPr userDrawn="1"/>
        </p:nvSpPr>
        <p:spPr>
          <a:xfrm>
            <a:off x="7416800" y="0"/>
            <a:ext cx="4775200" cy="6858000"/>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0">
            <a:extLst>
              <a:ext uri="{FF2B5EF4-FFF2-40B4-BE49-F238E27FC236}">
                <a16:creationId xmlns:a16="http://schemas.microsoft.com/office/drawing/2014/main" id="{1E4AFA58-C538-8042-8E7E-A31B82AD48E7}"/>
              </a:ext>
            </a:extLst>
          </p:cNvPr>
          <p:cNvSpPr>
            <a:spLocks noGrp="1"/>
          </p:cNvSpPr>
          <p:nvPr>
            <p:ph type="body" sz="quarter" idx="14" hasCustomPrompt="1"/>
          </p:nvPr>
        </p:nvSpPr>
        <p:spPr>
          <a:xfrm>
            <a:off x="7848000" y="1380701"/>
            <a:ext cx="3862586" cy="1241470"/>
          </a:xfrm>
          <a:prstGeom prst="rect">
            <a:avLst/>
          </a:prstGeom>
        </p:spPr>
        <p:txBody>
          <a:bodyPr>
            <a:noAutofit/>
          </a:bodyPr>
          <a:lstStyle>
            <a:lvl1pPr marL="0" indent="0" algn="l">
              <a:lnSpc>
                <a:spcPct val="90000"/>
              </a:lnSpc>
              <a:spcBef>
                <a:spcPts val="0"/>
              </a:spcBef>
              <a:buNone/>
              <a:defRPr sz="3600" b="1" i="0">
                <a:solidFill>
                  <a:schemeClr val="bg1"/>
                </a:solidFill>
                <a:latin typeface="Comfortaa" pitchFamily="2" charset="0"/>
              </a:defRPr>
            </a:lvl1pPr>
            <a:lvl2pPr algn="l">
              <a:defRPr/>
            </a:lvl2pPr>
            <a:lvl3pPr algn="l">
              <a:defRPr/>
            </a:lvl3pPr>
            <a:lvl4pPr algn="l">
              <a:defRPr/>
            </a:lvl4pPr>
            <a:lvl5pPr algn="l">
              <a:defRPr/>
            </a:lvl5pPr>
          </a:lstStyle>
          <a:p>
            <a:r>
              <a:rPr lang="en-US">
                <a:solidFill>
                  <a:schemeClr val="bg1"/>
                </a:solidFill>
              </a:rPr>
              <a:t>Manager Assist Portal</a:t>
            </a:r>
          </a:p>
        </p:txBody>
      </p:sp>
      <p:sp>
        <p:nvSpPr>
          <p:cNvPr id="17" name="Text Placeholder 30">
            <a:extLst>
              <a:ext uri="{FF2B5EF4-FFF2-40B4-BE49-F238E27FC236}">
                <a16:creationId xmlns:a16="http://schemas.microsoft.com/office/drawing/2014/main" id="{3D9522E3-87F5-9F48-9778-7B8C57433FD5}"/>
              </a:ext>
            </a:extLst>
          </p:cNvPr>
          <p:cNvSpPr>
            <a:spLocks noGrp="1"/>
          </p:cNvSpPr>
          <p:nvPr>
            <p:ph type="body" sz="quarter" idx="19" hasCustomPrompt="1"/>
          </p:nvPr>
        </p:nvSpPr>
        <p:spPr>
          <a:xfrm>
            <a:off x="7848001" y="2694780"/>
            <a:ext cx="4047438" cy="1984314"/>
          </a:xfrm>
          <a:prstGeom prst="rect">
            <a:avLst/>
          </a:prstGeom>
        </p:spPr>
        <p:txBody>
          <a:bodyPr>
            <a:noAutofit/>
          </a:bodyPr>
          <a:lstStyle>
            <a:lvl1pPr marL="0" indent="0" algn="l">
              <a:lnSpc>
                <a:spcPct val="140000"/>
              </a:lnSpc>
              <a:buNone/>
              <a:defRPr sz="1200" b="0" i="0">
                <a:solidFill>
                  <a:srgbClr val="D9D8D6"/>
                </a:solidFill>
                <a:latin typeface="Montserra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Tree>
    <p:extLst>
      <p:ext uri="{BB962C8B-B14F-4D97-AF65-F5344CB8AC3E}">
        <p14:creationId xmlns:p14="http://schemas.microsoft.com/office/powerpoint/2010/main" val="4048361619"/>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Image, Title, Text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4" name="Picture Placeholder 3">
            <a:extLst>
              <a:ext uri="{FF2B5EF4-FFF2-40B4-BE49-F238E27FC236}">
                <a16:creationId xmlns:a16="http://schemas.microsoft.com/office/drawing/2014/main" id="{5BAC8437-EDD6-784D-A488-C1AB6E8DDD2C}"/>
              </a:ext>
            </a:extLst>
          </p:cNvPr>
          <p:cNvSpPr>
            <a:spLocks noGrp="1"/>
          </p:cNvSpPr>
          <p:nvPr>
            <p:ph type="pic" sz="quarter" idx="10"/>
          </p:nvPr>
        </p:nvSpPr>
        <p:spPr>
          <a:xfrm>
            <a:off x="5726945" y="1236688"/>
            <a:ext cx="5508625" cy="3126100"/>
          </a:xfrm>
          <a:prstGeom prst="rect">
            <a:avLst/>
          </a:prstGeom>
        </p:spPr>
        <p:txBody>
          <a:bodyPr/>
          <a:lstStyle/>
          <a:p>
            <a:endParaRPr lang="en-US"/>
          </a:p>
        </p:txBody>
      </p:sp>
      <p:pic>
        <p:nvPicPr>
          <p:cNvPr id="5" name="Picture 4" descr="A picture containing text, display&#10;&#10;Description automatically generated">
            <a:extLst>
              <a:ext uri="{FF2B5EF4-FFF2-40B4-BE49-F238E27FC236}">
                <a16:creationId xmlns:a16="http://schemas.microsoft.com/office/drawing/2014/main" id="{783D5299-57FC-304C-867A-CEB7D00E80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0293" y="1040368"/>
            <a:ext cx="7628988" cy="4925043"/>
          </a:xfrm>
          <a:prstGeom prst="rect">
            <a:avLst/>
          </a:prstGeom>
        </p:spPr>
      </p:pic>
      <p:sp>
        <p:nvSpPr>
          <p:cNvPr id="7" name="Rectangle 6">
            <a:extLst>
              <a:ext uri="{FF2B5EF4-FFF2-40B4-BE49-F238E27FC236}">
                <a16:creationId xmlns:a16="http://schemas.microsoft.com/office/drawing/2014/main" id="{E6540B11-203D-8A47-878D-556168FD0D59}"/>
              </a:ext>
            </a:extLst>
          </p:cNvPr>
          <p:cNvSpPr/>
          <p:nvPr userDrawn="1"/>
        </p:nvSpPr>
        <p:spPr>
          <a:xfrm>
            <a:off x="0" y="0"/>
            <a:ext cx="4775200" cy="6858000"/>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253747"/>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Image, Title, Text 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C8437-EDD6-784D-A488-C1AB6E8DDD2C}"/>
              </a:ext>
            </a:extLst>
          </p:cNvPr>
          <p:cNvSpPr>
            <a:spLocks noGrp="1"/>
          </p:cNvSpPr>
          <p:nvPr>
            <p:ph type="pic" sz="quarter" idx="10"/>
          </p:nvPr>
        </p:nvSpPr>
        <p:spPr>
          <a:xfrm>
            <a:off x="6163735" y="884703"/>
            <a:ext cx="6024893" cy="4384623"/>
          </a:xfrm>
          <a:prstGeom prst="rect">
            <a:avLst/>
          </a:prstGeom>
        </p:spPr>
        <p:txBody>
          <a:bodyPr/>
          <a:lstStyle/>
          <a:p>
            <a:endParaRPr lang="en-US"/>
          </a:p>
        </p:txBody>
      </p:sp>
      <p:pic>
        <p:nvPicPr>
          <p:cNvPr id="8" name="Picture 7">
            <a:extLst>
              <a:ext uri="{FF2B5EF4-FFF2-40B4-BE49-F238E27FC236}">
                <a16:creationId xmlns:a16="http://schemas.microsoft.com/office/drawing/2014/main" id="{47D97B32-A2CA-5B45-A30D-F9C4636C8A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4630" y="641755"/>
            <a:ext cx="6983999" cy="5259483"/>
          </a:xfrm>
          <a:prstGeom prst="rect">
            <a:avLst/>
          </a:prstGeom>
        </p:spPr>
      </p:pic>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7" name="Rectangle 6">
            <a:extLst>
              <a:ext uri="{FF2B5EF4-FFF2-40B4-BE49-F238E27FC236}">
                <a16:creationId xmlns:a16="http://schemas.microsoft.com/office/drawing/2014/main" id="{8A71BB1B-8C9C-A345-90C5-7F42118F16CD}"/>
              </a:ext>
            </a:extLst>
          </p:cNvPr>
          <p:cNvSpPr/>
          <p:nvPr userDrawn="1"/>
        </p:nvSpPr>
        <p:spPr>
          <a:xfrm>
            <a:off x="0" y="0"/>
            <a:ext cx="4775200" cy="6858000"/>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001931"/>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Logo 1">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display&#10;&#10;Description automatically generated">
            <a:extLst>
              <a:ext uri="{FF2B5EF4-FFF2-40B4-BE49-F238E27FC236}">
                <a16:creationId xmlns:a16="http://schemas.microsoft.com/office/drawing/2014/main" id="{0F638F69-6489-2640-A3E0-7892BC3C0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5041" y="1833462"/>
            <a:ext cx="5941755" cy="3835818"/>
          </a:xfrm>
          <a:prstGeom prst="rect">
            <a:avLst/>
          </a:prstGeom>
        </p:spPr>
      </p:pic>
      <p:sp>
        <p:nvSpPr>
          <p:cNvPr id="10" name="Picture Placeholder 3">
            <a:extLst>
              <a:ext uri="{FF2B5EF4-FFF2-40B4-BE49-F238E27FC236}">
                <a16:creationId xmlns:a16="http://schemas.microsoft.com/office/drawing/2014/main" id="{0AB3198B-6840-8749-B95B-E5D0792609E0}"/>
              </a:ext>
            </a:extLst>
          </p:cNvPr>
          <p:cNvSpPr>
            <a:spLocks noGrp="1"/>
          </p:cNvSpPr>
          <p:nvPr>
            <p:ph type="pic" sz="quarter" idx="10"/>
          </p:nvPr>
        </p:nvSpPr>
        <p:spPr>
          <a:xfrm>
            <a:off x="3405664" y="1985644"/>
            <a:ext cx="4284000" cy="2440800"/>
          </a:xfrm>
          <a:prstGeom prst="rect">
            <a:avLst/>
          </a:prstGeom>
        </p:spPr>
        <p:txBody>
          <a:bodyPr/>
          <a:lstStyle/>
          <a:p>
            <a:endParaRPr lang="en-US"/>
          </a:p>
        </p:txBody>
      </p:sp>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6" name="Picture 5">
            <a:extLst>
              <a:ext uri="{FF2B5EF4-FFF2-40B4-BE49-F238E27FC236}">
                <a16:creationId xmlns:a16="http://schemas.microsoft.com/office/drawing/2014/main" id="{B4752769-1F49-8F4E-B11C-4A55D9701A9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 r="-4483"/>
          <a:stretch/>
        </p:blipFill>
        <p:spPr>
          <a:xfrm>
            <a:off x="6938905" y="3034923"/>
            <a:ext cx="4048525" cy="2395605"/>
          </a:xfrm>
          <a:prstGeom prst="rect">
            <a:avLst/>
          </a:prstGeom>
        </p:spPr>
      </p:pic>
      <p:pic>
        <p:nvPicPr>
          <p:cNvPr id="8" name="Picture 7" descr="A picture containing text, electronics, screenshot, display&#10;&#10;Description automatically generated">
            <a:extLst>
              <a:ext uri="{FF2B5EF4-FFF2-40B4-BE49-F238E27FC236}">
                <a16:creationId xmlns:a16="http://schemas.microsoft.com/office/drawing/2014/main" id="{F6AC7237-5628-004E-B5A8-6B77C3EFAA8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95469" y="3271831"/>
            <a:ext cx="1400569" cy="2109256"/>
          </a:xfrm>
          <a:prstGeom prst="rect">
            <a:avLst/>
          </a:prstGeom>
        </p:spPr>
      </p:pic>
      <p:pic>
        <p:nvPicPr>
          <p:cNvPr id="9" name="Picture 8" descr="A black cell phone&#10;&#10;Description automatically generated with low confidence">
            <a:extLst>
              <a:ext uri="{FF2B5EF4-FFF2-40B4-BE49-F238E27FC236}">
                <a16:creationId xmlns:a16="http://schemas.microsoft.com/office/drawing/2014/main" id="{CD72B59A-82B2-7743-8F2C-93FE8C2D90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7940" y="3956570"/>
            <a:ext cx="888146" cy="1640295"/>
          </a:xfrm>
          <a:prstGeom prst="rect">
            <a:avLst/>
          </a:prstGeom>
        </p:spPr>
      </p:pic>
      <p:sp>
        <p:nvSpPr>
          <p:cNvPr id="11" name="Picture Placeholder 3">
            <a:extLst>
              <a:ext uri="{FF2B5EF4-FFF2-40B4-BE49-F238E27FC236}">
                <a16:creationId xmlns:a16="http://schemas.microsoft.com/office/drawing/2014/main" id="{8E486EC4-D878-1C40-AB8A-99A41FD122BE}"/>
              </a:ext>
            </a:extLst>
          </p:cNvPr>
          <p:cNvSpPr>
            <a:spLocks noGrp="1"/>
          </p:cNvSpPr>
          <p:nvPr>
            <p:ph type="pic" sz="quarter" idx="11"/>
          </p:nvPr>
        </p:nvSpPr>
        <p:spPr>
          <a:xfrm>
            <a:off x="7387388" y="3152273"/>
            <a:ext cx="2969395" cy="1949115"/>
          </a:xfrm>
          <a:prstGeom prst="rect">
            <a:avLst/>
          </a:prstGeom>
        </p:spPr>
        <p:txBody>
          <a:bodyPr/>
          <a:lstStyle/>
          <a:p>
            <a:endParaRPr lang="en-US"/>
          </a:p>
        </p:txBody>
      </p:sp>
      <p:sp>
        <p:nvSpPr>
          <p:cNvPr id="12" name="Picture Placeholder 3">
            <a:extLst>
              <a:ext uri="{FF2B5EF4-FFF2-40B4-BE49-F238E27FC236}">
                <a16:creationId xmlns:a16="http://schemas.microsoft.com/office/drawing/2014/main" id="{6866015C-C650-544C-A603-74501FA5FD3C}"/>
              </a:ext>
            </a:extLst>
          </p:cNvPr>
          <p:cNvSpPr>
            <a:spLocks noGrp="1"/>
          </p:cNvSpPr>
          <p:nvPr>
            <p:ph type="pic" sz="quarter" idx="12"/>
          </p:nvPr>
        </p:nvSpPr>
        <p:spPr>
          <a:xfrm>
            <a:off x="2059523" y="3329354"/>
            <a:ext cx="1274943" cy="1895790"/>
          </a:xfrm>
          <a:prstGeom prst="rect">
            <a:avLst/>
          </a:prstGeom>
        </p:spPr>
        <p:txBody>
          <a:bodyPr/>
          <a:lstStyle/>
          <a:p>
            <a:endParaRPr lang="en-US"/>
          </a:p>
        </p:txBody>
      </p:sp>
      <p:sp>
        <p:nvSpPr>
          <p:cNvPr id="14" name="Picture Placeholder 3">
            <a:extLst>
              <a:ext uri="{FF2B5EF4-FFF2-40B4-BE49-F238E27FC236}">
                <a16:creationId xmlns:a16="http://schemas.microsoft.com/office/drawing/2014/main" id="{066E7076-37BF-EF4D-BDE8-DEC4FCBF2F0C}"/>
              </a:ext>
            </a:extLst>
          </p:cNvPr>
          <p:cNvSpPr>
            <a:spLocks noGrp="1"/>
          </p:cNvSpPr>
          <p:nvPr>
            <p:ph type="pic" sz="quarter" idx="13"/>
          </p:nvPr>
        </p:nvSpPr>
        <p:spPr>
          <a:xfrm>
            <a:off x="1390026" y="3985497"/>
            <a:ext cx="700590" cy="1453113"/>
          </a:xfrm>
          <a:prstGeom prst="rect">
            <a:avLst/>
          </a:prstGeom>
        </p:spPr>
        <p:txBody>
          <a:bodyPr/>
          <a:lstStyle/>
          <a:p>
            <a:endParaRPr lang="en-US"/>
          </a:p>
        </p:txBody>
      </p:sp>
    </p:spTree>
    <p:extLst>
      <p:ext uri="{BB962C8B-B14F-4D97-AF65-F5344CB8AC3E}">
        <p14:creationId xmlns:p14="http://schemas.microsoft.com/office/powerpoint/2010/main" val="327424877"/>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20D2A-761F-1045-BE7D-EC86342CD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2115415184"/>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F9128-D5CE-7844-8C4D-8E505A28D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4" name="Picture 3">
            <a:extLst>
              <a:ext uri="{FF2B5EF4-FFF2-40B4-BE49-F238E27FC236}">
                <a16:creationId xmlns:a16="http://schemas.microsoft.com/office/drawing/2014/main" id="{3FBA148B-DD18-FD49-B86D-93EA9134788E}"/>
              </a:ext>
            </a:extLst>
          </p:cNvPr>
          <p:cNvPicPr>
            <a:picLocks noChangeAspect="1"/>
          </p:cNvPicPr>
          <p:nvPr userDrawn="1"/>
        </p:nvPicPr>
        <p:blipFill rotWithShape="1">
          <a:blip r:embed="rId3" cstate="print">
            <a:alphaModFix amt="14000"/>
            <a:extLst>
              <a:ext uri="{28A0092B-C50C-407E-A947-70E740481C1C}">
                <a14:useLocalDpi xmlns:a14="http://schemas.microsoft.com/office/drawing/2010/main"/>
              </a:ext>
            </a:extLst>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3344476990"/>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Logo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B720-228C-734F-816E-F33562D9C7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6" name="Picture 5">
            <a:extLst>
              <a:ext uri="{FF2B5EF4-FFF2-40B4-BE49-F238E27FC236}">
                <a16:creationId xmlns:a16="http://schemas.microsoft.com/office/drawing/2014/main" id="{E3DF5B58-AF29-E449-BDAD-E914AED623B6}"/>
              </a:ext>
            </a:extLst>
          </p:cNvPr>
          <p:cNvPicPr>
            <a:picLocks noChangeAspect="1"/>
          </p:cNvPicPr>
          <p:nvPr userDrawn="1"/>
        </p:nvPicPr>
        <p:blipFill rotWithShape="1">
          <a:blip r:embed="rId3" cstate="print">
            <a:alphaModFix amt="14000"/>
            <a:extLst>
              <a:ext uri="{28A0092B-C50C-407E-A947-70E740481C1C}">
                <a14:useLocalDpi xmlns:a14="http://schemas.microsoft.com/office/drawing/2010/main"/>
              </a:ext>
            </a:extLst>
          </a:blip>
          <a:srcRect l="34307" t="32420" r="-5150" b="11214"/>
          <a:stretch/>
        </p:blipFill>
        <p:spPr>
          <a:xfrm>
            <a:off x="0" y="0"/>
            <a:ext cx="9653705" cy="7066723"/>
          </a:xfrm>
          <a:prstGeom prst="rect">
            <a:avLst/>
          </a:prstGeom>
        </p:spPr>
      </p:pic>
    </p:spTree>
    <p:extLst>
      <p:ext uri="{BB962C8B-B14F-4D97-AF65-F5344CB8AC3E}">
        <p14:creationId xmlns:p14="http://schemas.microsoft.com/office/powerpoint/2010/main" val="123943020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8_Title, Logo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9F821-C2E7-3B4B-B95D-48D47BAFE9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3101867944"/>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5E96A-D9C1-4840-A842-F8F6F1DBEC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pic>
        <p:nvPicPr>
          <p:cNvPr id="5" name="Picture 4">
            <a:extLst>
              <a:ext uri="{FF2B5EF4-FFF2-40B4-BE49-F238E27FC236}">
                <a16:creationId xmlns:a16="http://schemas.microsoft.com/office/drawing/2014/main" id="{558FA647-469E-984D-8E37-845500FBD923}"/>
              </a:ext>
            </a:extLst>
          </p:cNvPr>
          <p:cNvPicPr>
            <a:picLocks noChangeAspect="1"/>
          </p:cNvPicPr>
          <p:nvPr userDrawn="1"/>
        </p:nvPicPr>
        <p:blipFill rotWithShape="1">
          <a:blip r:embed="rId3" cstate="print">
            <a:alphaModFix amt="14000"/>
            <a:extLst>
              <a:ext uri="{28A0092B-C50C-407E-A947-70E740481C1C}">
                <a14:useLocalDpi xmlns:a14="http://schemas.microsoft.com/office/drawing/2010/main"/>
              </a:ext>
            </a:extLst>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355722359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ver 8">
    <p:bg>
      <p:bgPr>
        <a:solidFill>
          <a:srgbClr val="4C5FA4"/>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8BD4F80-9415-6F46-A2D5-E31603AA03E0}"/>
              </a:ext>
            </a:extLst>
          </p:cNvPr>
          <p:cNvCxnSpPr>
            <a:cxnSpLocks/>
          </p:cNvCxnSpPr>
          <p:nvPr userDrawn="1"/>
        </p:nvCxnSpPr>
        <p:spPr>
          <a:xfrm>
            <a:off x="904240" y="4927600"/>
            <a:ext cx="111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4">
            <a:extLst>
              <a:ext uri="{FF2B5EF4-FFF2-40B4-BE49-F238E27FC236}">
                <a16:creationId xmlns:a16="http://schemas.microsoft.com/office/drawing/2014/main" id="{893D736C-BD69-4145-83CE-966D6AC66DEB}"/>
              </a:ext>
            </a:extLst>
          </p:cNvPr>
          <p:cNvSpPr>
            <a:spLocks noGrp="1"/>
          </p:cNvSpPr>
          <p:nvPr>
            <p:ph type="body" sz="quarter" idx="13" hasCustomPrompt="1"/>
          </p:nvPr>
        </p:nvSpPr>
        <p:spPr>
          <a:xfrm>
            <a:off x="789050" y="5195056"/>
            <a:ext cx="2905125" cy="446722"/>
          </a:xfrm>
          <a:prstGeom prst="rect">
            <a:avLst/>
          </a:prstGeom>
        </p:spPr>
        <p:txBody>
          <a:bodyPr>
            <a:noAutofit/>
          </a:bodyPr>
          <a:lstStyle>
            <a:lvl1pPr marL="0" indent="0" algn="l">
              <a:buNone/>
              <a:defRPr sz="1400" b="0" i="0">
                <a:solidFill>
                  <a:schemeClr val="bg1"/>
                </a:solidFill>
                <a:latin typeface="Montserrat Medium" pitchFamily="2" charset="77"/>
              </a:defRPr>
            </a:lvl1pPr>
            <a:lvl2pPr algn="l">
              <a:defRPr/>
            </a:lvl2pPr>
            <a:lvl3pPr algn="l">
              <a:defRPr sz="1400"/>
            </a:lvl3pPr>
            <a:lvl4pPr algn="l">
              <a:defRPr/>
            </a:lvl4pPr>
            <a:lvl5pPr algn="l">
              <a:defRPr/>
            </a:lvl5pPr>
          </a:lstStyle>
          <a:p>
            <a:pPr lvl="0"/>
            <a:r>
              <a:rPr lang="en-GB"/>
              <a:t>FACILITATOR: INSERT NAME</a:t>
            </a:r>
          </a:p>
        </p:txBody>
      </p:sp>
      <p:sp>
        <p:nvSpPr>
          <p:cNvPr id="8" name="Text Placeholder 7">
            <a:extLst>
              <a:ext uri="{FF2B5EF4-FFF2-40B4-BE49-F238E27FC236}">
                <a16:creationId xmlns:a16="http://schemas.microsoft.com/office/drawing/2014/main" id="{7A3422E1-CCBE-F540-9BE3-B91DE5765508}"/>
              </a:ext>
            </a:extLst>
          </p:cNvPr>
          <p:cNvSpPr>
            <a:spLocks noGrp="1"/>
          </p:cNvSpPr>
          <p:nvPr>
            <p:ph type="body" sz="quarter" idx="15" hasCustomPrompt="1"/>
          </p:nvPr>
        </p:nvSpPr>
        <p:spPr>
          <a:xfrm>
            <a:off x="731372" y="3232713"/>
            <a:ext cx="6415088" cy="1627188"/>
          </a:xfrm>
          <a:prstGeom prst="rect">
            <a:avLst/>
          </a:prstGeom>
        </p:spPr>
        <p:txBody>
          <a:bodyPr/>
          <a:lstStyle>
            <a:lvl1pPr algn="l">
              <a:lnSpc>
                <a:spcPct val="80000"/>
              </a:lnSpc>
              <a:spcBef>
                <a:spcPts val="0"/>
              </a:spcBef>
              <a:defRPr sz="6000" b="1" i="0">
                <a:solidFill>
                  <a:schemeClr val="bg1"/>
                </a:solidFill>
                <a:latin typeface="Comfortaa" pitchFamily="2" charset="0"/>
              </a:defRPr>
            </a:lvl1pPr>
          </a:lstStyle>
          <a:p>
            <a:pPr lvl="0"/>
            <a:r>
              <a:rPr lang="en-GB"/>
              <a:t>Presentation</a:t>
            </a:r>
            <a:br>
              <a:rPr lang="en-GB"/>
            </a:br>
            <a:r>
              <a:rPr lang="en-GB"/>
              <a:t>Name</a:t>
            </a:r>
          </a:p>
        </p:txBody>
      </p:sp>
      <p:pic>
        <p:nvPicPr>
          <p:cNvPr id="9" name="Picture 8" descr="Logo&#10;&#10;Description automatically generated">
            <a:extLst>
              <a:ext uri="{FF2B5EF4-FFF2-40B4-BE49-F238E27FC236}">
                <a16:creationId xmlns:a16="http://schemas.microsoft.com/office/drawing/2014/main" id="{49ED3B3D-8EFA-354A-AAD7-52737A1236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3072" y="5365019"/>
            <a:ext cx="3088928" cy="1492981"/>
          </a:xfrm>
          <a:prstGeom prst="rect">
            <a:avLst/>
          </a:prstGeom>
        </p:spPr>
      </p:pic>
      <p:pic>
        <p:nvPicPr>
          <p:cNvPr id="7" name="Picture 6">
            <a:extLst>
              <a:ext uri="{FF2B5EF4-FFF2-40B4-BE49-F238E27FC236}">
                <a16:creationId xmlns:a16="http://schemas.microsoft.com/office/drawing/2014/main" id="{0E18C496-3B06-5F4E-AE46-5CCD17622DA3}"/>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15159" t="31819" r="18139" b="15984"/>
          <a:stretch/>
        </p:blipFill>
        <p:spPr>
          <a:xfrm>
            <a:off x="4911285" y="0"/>
            <a:ext cx="7280715" cy="5242560"/>
          </a:xfrm>
          <a:prstGeom prst="rect">
            <a:avLst/>
          </a:prstGeom>
        </p:spPr>
      </p:pic>
    </p:spTree>
    <p:extLst>
      <p:ext uri="{BB962C8B-B14F-4D97-AF65-F5344CB8AC3E}">
        <p14:creationId xmlns:p14="http://schemas.microsoft.com/office/powerpoint/2010/main" val="512370455"/>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0_Title, Logo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E3800B-7F25-F348-A840-4942D3B815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pic>
        <p:nvPicPr>
          <p:cNvPr id="6" name="Picture 5">
            <a:extLst>
              <a:ext uri="{FF2B5EF4-FFF2-40B4-BE49-F238E27FC236}">
                <a16:creationId xmlns:a16="http://schemas.microsoft.com/office/drawing/2014/main" id="{530A54DC-B95E-8641-8D35-C1498FC9EAB8}"/>
              </a:ext>
            </a:extLst>
          </p:cNvPr>
          <p:cNvPicPr>
            <a:picLocks noChangeAspect="1"/>
          </p:cNvPicPr>
          <p:nvPr userDrawn="1"/>
        </p:nvPicPr>
        <p:blipFill rotWithShape="1">
          <a:blip r:embed="rId3" cstate="print">
            <a:alphaModFix amt="14000"/>
            <a:extLst>
              <a:ext uri="{28A0092B-C50C-407E-A947-70E740481C1C}">
                <a14:useLocalDpi xmlns:a14="http://schemas.microsoft.com/office/drawing/2010/main"/>
              </a:ext>
            </a:extLst>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195307508"/>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1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20D2A-761F-1045-BE7D-EC86342CD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3" name="Picture 2">
            <a:extLst>
              <a:ext uri="{FF2B5EF4-FFF2-40B4-BE49-F238E27FC236}">
                <a16:creationId xmlns:a16="http://schemas.microsoft.com/office/drawing/2014/main" id="{D1952187-1E3C-2046-BB96-6AE08020E4A4}"/>
              </a:ext>
            </a:extLst>
          </p:cNvPr>
          <p:cNvPicPr>
            <a:picLocks noChangeAspect="1"/>
          </p:cNvPicPr>
          <p:nvPr userDrawn="1"/>
        </p:nvPicPr>
        <p:blipFill rotWithShape="1">
          <a:blip r:embed="rId3">
            <a:alphaModFix amt="14000"/>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3290090182"/>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2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5800D-7818-0241-8E6C-F0ED7BDC4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1827885747"/>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3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5800D-7818-0241-8E6C-F0ED7BDC4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pic>
        <p:nvPicPr>
          <p:cNvPr id="4" name="Picture 3">
            <a:extLst>
              <a:ext uri="{FF2B5EF4-FFF2-40B4-BE49-F238E27FC236}">
                <a16:creationId xmlns:a16="http://schemas.microsoft.com/office/drawing/2014/main" id="{97C47318-9FA5-CC4E-9BD2-352A82E3A1AC}"/>
              </a:ext>
            </a:extLst>
          </p:cNvPr>
          <p:cNvPicPr>
            <a:picLocks noChangeAspect="1"/>
          </p:cNvPicPr>
          <p:nvPr userDrawn="1"/>
        </p:nvPicPr>
        <p:blipFill rotWithShape="1">
          <a:blip r:embed="rId3">
            <a:alphaModFix amt="14000"/>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3420134529"/>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4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5800D-7818-0241-8E6C-F0ED7BDC4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pic>
        <p:nvPicPr>
          <p:cNvPr id="5" name="Picture 4">
            <a:extLst>
              <a:ext uri="{FF2B5EF4-FFF2-40B4-BE49-F238E27FC236}">
                <a16:creationId xmlns:a16="http://schemas.microsoft.com/office/drawing/2014/main" id="{26B16D84-6696-9E44-BCDB-D04ADB2CF696}"/>
              </a:ext>
            </a:extLst>
          </p:cNvPr>
          <p:cNvPicPr>
            <a:picLocks noChangeAspect="1"/>
          </p:cNvPicPr>
          <p:nvPr userDrawn="1"/>
        </p:nvPicPr>
        <p:blipFill rotWithShape="1">
          <a:blip r:embed="rId3">
            <a:alphaModFix amt="14000"/>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122431063"/>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Title, Logo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065736"/>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5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C084E-1E94-DC4E-A891-6E86CDDFF536}"/>
              </a:ext>
            </a:extLst>
          </p:cNvPr>
          <p:cNvPicPr>
            <a:picLocks noChangeAspect="1"/>
          </p:cNvPicPr>
          <p:nvPr userDrawn="1"/>
        </p:nvPicPr>
        <p:blipFill rotWithShape="1">
          <a:blip r:embed="rId2" cstate="print">
            <a:alphaModFix amt="14000"/>
            <a:extLst>
              <a:ext uri="{28A0092B-C50C-407E-A947-70E740481C1C}">
                <a14:useLocalDpi xmlns:a14="http://schemas.microsoft.com/office/drawing/2010/main"/>
              </a:ext>
            </a:extLst>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1165439234"/>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6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F0B3-10E0-FA48-9E84-5812F107F84F}"/>
              </a:ext>
            </a:extLst>
          </p:cNvPr>
          <p:cNvPicPr>
            <a:picLocks noChangeAspect="1"/>
          </p:cNvPicPr>
          <p:nvPr userDrawn="1"/>
        </p:nvPicPr>
        <p:blipFill rotWithShape="1">
          <a:blip r:embed="rId2" cstate="print">
            <a:alphaModFix amt="14000"/>
            <a:extLst>
              <a:ext uri="{28A0092B-C50C-407E-A947-70E740481C1C}">
                <a14:useLocalDpi xmlns:a14="http://schemas.microsoft.com/office/drawing/2010/main"/>
              </a:ext>
            </a:extLst>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3164065913"/>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7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7C7B-FB54-DC4D-B21F-DD2324A8E0E2}"/>
              </a:ext>
            </a:extLst>
          </p:cNvPr>
          <p:cNvPicPr>
            <a:picLocks noChangeAspect="1"/>
          </p:cNvPicPr>
          <p:nvPr userDrawn="1"/>
        </p:nvPicPr>
        <p:blipFill rotWithShape="1">
          <a:blip r:embed="rId2">
            <a:alphaModFix amt="14000"/>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3733027559"/>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8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9BE3F-F434-CC46-BE95-5AB517467054}"/>
              </a:ext>
            </a:extLst>
          </p:cNvPr>
          <p:cNvPicPr>
            <a:picLocks noChangeAspect="1"/>
          </p:cNvPicPr>
          <p:nvPr userDrawn="1"/>
        </p:nvPicPr>
        <p:blipFill rotWithShape="1">
          <a:blip r:embed="rId2">
            <a:alphaModFix amt="14000"/>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154370836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125400296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ubtitle,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3" name="Content Placeholder 2">
            <a:extLst>
              <a:ext uri="{FF2B5EF4-FFF2-40B4-BE49-F238E27FC236}">
                <a16:creationId xmlns:a16="http://schemas.microsoft.com/office/drawing/2014/main" id="{675DC732-A494-6E49-B128-EBBEB1F67C2C}"/>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500657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23335631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ubtitle,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
        <p:nvSpPr>
          <p:cNvPr id="7" name="Content Placeholder 2">
            <a:extLst>
              <a:ext uri="{FF2B5EF4-FFF2-40B4-BE49-F238E27FC236}">
                <a16:creationId xmlns:a16="http://schemas.microsoft.com/office/drawing/2014/main" id="{AB8BBFB0-DF75-8447-9EB1-1E0B3F8C76C2}"/>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0605528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no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373966124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ubtitle, no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
        <p:nvSpPr>
          <p:cNvPr id="6" name="Content Placeholder 2">
            <a:extLst>
              <a:ext uri="{FF2B5EF4-FFF2-40B4-BE49-F238E27FC236}">
                <a16:creationId xmlns:a16="http://schemas.microsoft.com/office/drawing/2014/main" id="{0B0B56FA-5E07-E640-A87A-F213FC1DCE7C}"/>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4339541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ubtitle, no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6" name="Picture 5">
            <a:extLst>
              <a:ext uri="{FF2B5EF4-FFF2-40B4-BE49-F238E27FC236}">
                <a16:creationId xmlns:a16="http://schemas.microsoft.com/office/drawing/2014/main" id="{8FA61B43-D44B-FE41-A38D-2295F987A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232800970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ubtitle, no logo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6" name="Picture 5">
            <a:extLst>
              <a:ext uri="{FF2B5EF4-FFF2-40B4-BE49-F238E27FC236}">
                <a16:creationId xmlns:a16="http://schemas.microsoft.com/office/drawing/2014/main" id="{8FA61B43-D44B-FE41-A38D-2295F987A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
        <p:nvSpPr>
          <p:cNvPr id="7" name="Content Placeholder 2">
            <a:extLst>
              <a:ext uri="{FF2B5EF4-FFF2-40B4-BE49-F238E27FC236}">
                <a16:creationId xmlns:a16="http://schemas.microsoft.com/office/drawing/2014/main" id="{64B2B686-409A-4E40-8414-99AF5B4570EF}"/>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6360573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Logo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5" name="Picture 4">
            <a:extLst>
              <a:ext uri="{FF2B5EF4-FFF2-40B4-BE49-F238E27FC236}">
                <a16:creationId xmlns:a16="http://schemas.microsoft.com/office/drawing/2014/main" id="{9DE29BB1-C9E5-1741-8204-94D266F26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197642313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Logo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5" name="Picture 4">
            <a:extLst>
              <a:ext uri="{FF2B5EF4-FFF2-40B4-BE49-F238E27FC236}">
                <a16:creationId xmlns:a16="http://schemas.microsoft.com/office/drawing/2014/main" id="{9DE29BB1-C9E5-1741-8204-94D266F26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
        <p:nvSpPr>
          <p:cNvPr id="6" name="Content Placeholder 2">
            <a:extLst>
              <a:ext uri="{FF2B5EF4-FFF2-40B4-BE49-F238E27FC236}">
                <a16:creationId xmlns:a16="http://schemas.microsoft.com/office/drawing/2014/main" id="{9AA4B5C9-9857-4747-9BE0-A136A34556DF}"/>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0292444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no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122457663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no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4" name="Content Placeholder 2">
            <a:extLst>
              <a:ext uri="{FF2B5EF4-FFF2-40B4-BE49-F238E27FC236}">
                <a16:creationId xmlns:a16="http://schemas.microsoft.com/office/drawing/2014/main" id="{3E6FA0F3-A71B-0B4B-AFAA-06D1D2625306}"/>
              </a:ext>
            </a:extLst>
          </p:cNvPr>
          <p:cNvSpPr>
            <a:spLocks noGrp="1"/>
          </p:cNvSpPr>
          <p:nvPr>
            <p:ph sz="quarter" idx="16"/>
          </p:nvPr>
        </p:nvSpPr>
        <p:spPr>
          <a:xfrm>
            <a:off x="2419551" y="2160592"/>
            <a:ext cx="6967538" cy="3841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550245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no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4" name="Picture 3">
            <a:extLst>
              <a:ext uri="{FF2B5EF4-FFF2-40B4-BE49-F238E27FC236}">
                <a16:creationId xmlns:a16="http://schemas.microsoft.com/office/drawing/2014/main" id="{2956A790-8E49-8549-AE50-CA7551377C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314096233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et our Team: Title, subtitle,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33246" y="2457000"/>
            <a:ext cx="2015999" cy="2015999"/>
          </a:xfrm>
          <a:prstGeom prst="ellipse">
            <a:avLst/>
          </a:prstGeom>
          <a:ln w="82550">
            <a:solidFill>
              <a:srgbClr val="004B82"/>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410129" y="2457000"/>
            <a:ext cx="2015999" cy="2015999"/>
          </a:xfrm>
          <a:prstGeom prst="ellipse">
            <a:avLst/>
          </a:prstGeom>
          <a:ln w="82550">
            <a:solidFill>
              <a:srgbClr val="004B82"/>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178684" y="2457000"/>
            <a:ext cx="2015999" cy="2015999"/>
          </a:xfrm>
          <a:prstGeom prst="ellipse">
            <a:avLst/>
          </a:prstGeom>
          <a:ln w="82550">
            <a:solidFill>
              <a:srgbClr val="004B82"/>
            </a:solidFill>
          </a:ln>
        </p:spPr>
        <p:txBody>
          <a:bodyPr/>
          <a:lstStyle/>
          <a:p>
            <a:endParaRPr lang="en-US"/>
          </a:p>
        </p:txBody>
      </p:sp>
      <p:sp>
        <p:nvSpPr>
          <p:cNvPr id="21" name="Rectangle 20">
            <a:extLst>
              <a:ext uri="{FF2B5EF4-FFF2-40B4-BE49-F238E27FC236}">
                <a16:creationId xmlns:a16="http://schemas.microsoft.com/office/drawing/2014/main" id="{F6AA6CF7-C28E-924D-9E93-26C9C995EC5A}"/>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FE0186F8-2239-944B-A08C-44853A72360A}"/>
              </a:ext>
            </a:extLst>
          </p:cNvPr>
          <p:cNvCxnSpPr>
            <a:cxnSpLocks/>
          </p:cNvCxnSpPr>
          <p:nvPr userDrawn="1"/>
        </p:nvCxnSpPr>
        <p:spPr>
          <a:xfrm>
            <a:off x="876806" y="979954"/>
            <a:ext cx="413514" cy="0"/>
          </a:xfrm>
          <a:prstGeom prst="line">
            <a:avLst/>
          </a:prstGeom>
          <a:ln w="25400">
            <a:solidFill>
              <a:srgbClr val="00AAE3"/>
            </a:solidFill>
            <a:headEnd type="none"/>
          </a:ln>
        </p:spPr>
        <p:style>
          <a:lnRef idx="1">
            <a:schemeClr val="accent1"/>
          </a:lnRef>
          <a:fillRef idx="0">
            <a:schemeClr val="accent1"/>
          </a:fillRef>
          <a:effectRef idx="0">
            <a:schemeClr val="accent1"/>
          </a:effectRef>
          <a:fontRef idx="minor">
            <a:schemeClr val="tx1"/>
          </a:fontRef>
        </p:style>
      </p:cxnSp>
      <p:sp>
        <p:nvSpPr>
          <p:cNvPr id="23" name="Text Placeholder 30">
            <a:extLst>
              <a:ext uri="{FF2B5EF4-FFF2-40B4-BE49-F238E27FC236}">
                <a16:creationId xmlns:a16="http://schemas.microsoft.com/office/drawing/2014/main" id="{FE37ED76-0BD3-104A-AEE2-445FC4996B1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27" name="Text Placeholder 30">
            <a:extLst>
              <a:ext uri="{FF2B5EF4-FFF2-40B4-BE49-F238E27FC236}">
                <a16:creationId xmlns:a16="http://schemas.microsoft.com/office/drawing/2014/main" id="{D1EBB33B-21A2-AB43-8F94-C59D791D550B}"/>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
        <p:nvSpPr>
          <p:cNvPr id="15" name="Picture Placeholder 10">
            <a:extLst>
              <a:ext uri="{FF2B5EF4-FFF2-40B4-BE49-F238E27FC236}">
                <a16:creationId xmlns:a16="http://schemas.microsoft.com/office/drawing/2014/main" id="{67861308-7F07-DA46-82A8-1CBBC8DAE4B9}"/>
              </a:ext>
            </a:extLst>
          </p:cNvPr>
          <p:cNvSpPr>
            <a:spLocks noGrp="1" noChangeAspect="1"/>
          </p:cNvSpPr>
          <p:nvPr>
            <p:ph type="pic" sz="quarter" idx="10"/>
          </p:nvPr>
        </p:nvSpPr>
        <p:spPr>
          <a:xfrm>
            <a:off x="856363" y="2442584"/>
            <a:ext cx="2015999" cy="2015999"/>
          </a:xfrm>
          <a:prstGeom prst="ellipse">
            <a:avLst/>
          </a:prstGeom>
          <a:ln w="82550">
            <a:solidFill>
              <a:srgbClr val="004B82"/>
            </a:solidFill>
          </a:ln>
        </p:spPr>
        <p:txBody>
          <a:bodyPr/>
          <a:lstStyle/>
          <a:p>
            <a:endParaRPr lang="en-US"/>
          </a:p>
        </p:txBody>
      </p:sp>
    </p:spTree>
    <p:extLst>
      <p:ext uri="{BB962C8B-B14F-4D97-AF65-F5344CB8AC3E}">
        <p14:creationId xmlns:p14="http://schemas.microsoft.com/office/powerpoint/2010/main" val="100009112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et our Team: Title, logo">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33246" y="2457000"/>
            <a:ext cx="2015999" cy="2015999"/>
          </a:xfrm>
          <a:prstGeom prst="ellipse">
            <a:avLst/>
          </a:prstGeom>
          <a:ln w="82550">
            <a:solidFill>
              <a:srgbClr val="004B82"/>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410129" y="2457000"/>
            <a:ext cx="2015999" cy="2015999"/>
          </a:xfrm>
          <a:prstGeom prst="ellipse">
            <a:avLst/>
          </a:prstGeom>
          <a:ln w="82550">
            <a:solidFill>
              <a:srgbClr val="004B82"/>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178684" y="2457000"/>
            <a:ext cx="2015999" cy="2015999"/>
          </a:xfrm>
          <a:prstGeom prst="ellipse">
            <a:avLst/>
          </a:prstGeom>
          <a:ln w="82550">
            <a:solidFill>
              <a:srgbClr val="004B82"/>
            </a:solidFill>
          </a:ln>
        </p:spPr>
        <p:txBody>
          <a:bodyPr/>
          <a:lstStyle/>
          <a:p>
            <a:endParaRPr lang="en-US"/>
          </a:p>
        </p:txBody>
      </p:sp>
      <p:sp>
        <p:nvSpPr>
          <p:cNvPr id="21" name="Rectangle 20">
            <a:extLst>
              <a:ext uri="{FF2B5EF4-FFF2-40B4-BE49-F238E27FC236}">
                <a16:creationId xmlns:a16="http://schemas.microsoft.com/office/drawing/2014/main" id="{F6AA6CF7-C28E-924D-9E93-26C9C995EC5A}"/>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0">
            <a:extLst>
              <a:ext uri="{FF2B5EF4-FFF2-40B4-BE49-F238E27FC236}">
                <a16:creationId xmlns:a16="http://schemas.microsoft.com/office/drawing/2014/main" id="{FE37ED76-0BD3-104A-AEE2-445FC4996B19}"/>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5" name="Picture Placeholder 10">
            <a:extLst>
              <a:ext uri="{FF2B5EF4-FFF2-40B4-BE49-F238E27FC236}">
                <a16:creationId xmlns:a16="http://schemas.microsoft.com/office/drawing/2014/main" id="{67861308-7F07-DA46-82A8-1CBBC8DAE4B9}"/>
              </a:ext>
            </a:extLst>
          </p:cNvPr>
          <p:cNvSpPr>
            <a:spLocks noGrp="1" noChangeAspect="1"/>
          </p:cNvSpPr>
          <p:nvPr>
            <p:ph type="pic" sz="quarter" idx="10"/>
          </p:nvPr>
        </p:nvSpPr>
        <p:spPr>
          <a:xfrm>
            <a:off x="856363" y="2442584"/>
            <a:ext cx="2015999" cy="2015999"/>
          </a:xfrm>
          <a:prstGeom prst="ellipse">
            <a:avLst/>
          </a:prstGeom>
          <a:ln w="82550">
            <a:solidFill>
              <a:srgbClr val="004B82"/>
            </a:solidFill>
          </a:ln>
        </p:spPr>
        <p:txBody>
          <a:bodyPr/>
          <a:lstStyle/>
          <a:p>
            <a:endParaRPr lang="en-US"/>
          </a:p>
        </p:txBody>
      </p:sp>
    </p:spTree>
    <p:extLst>
      <p:ext uri="{BB962C8B-B14F-4D97-AF65-F5344CB8AC3E}">
        <p14:creationId xmlns:p14="http://schemas.microsoft.com/office/powerpoint/2010/main" val="395607603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ubtitle, logo, pics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33246" y="2727620"/>
            <a:ext cx="2015999" cy="2015999"/>
          </a:xfrm>
          <a:prstGeom prst="ellipse">
            <a:avLst/>
          </a:prstGeom>
          <a:ln w="82550">
            <a:solidFill>
              <a:srgbClr val="004B82"/>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410129" y="2727620"/>
            <a:ext cx="2015999" cy="2015999"/>
          </a:xfrm>
          <a:prstGeom prst="ellipse">
            <a:avLst/>
          </a:prstGeom>
          <a:ln w="82550">
            <a:solidFill>
              <a:srgbClr val="004B82"/>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178684" y="2727620"/>
            <a:ext cx="2015999" cy="2015999"/>
          </a:xfrm>
          <a:prstGeom prst="ellipse">
            <a:avLst/>
          </a:prstGeom>
          <a:ln w="82550">
            <a:solidFill>
              <a:srgbClr val="004B82"/>
            </a:solidFill>
          </a:ln>
        </p:spPr>
        <p:txBody>
          <a:bodyPr/>
          <a:lstStyle/>
          <a:p>
            <a:endParaRPr lang="en-US"/>
          </a:p>
        </p:txBody>
      </p:sp>
      <p:sp>
        <p:nvSpPr>
          <p:cNvPr id="15" name="Picture Placeholder 10">
            <a:extLst>
              <a:ext uri="{FF2B5EF4-FFF2-40B4-BE49-F238E27FC236}">
                <a16:creationId xmlns:a16="http://schemas.microsoft.com/office/drawing/2014/main" id="{67861308-7F07-DA46-82A8-1CBBC8DAE4B9}"/>
              </a:ext>
            </a:extLst>
          </p:cNvPr>
          <p:cNvSpPr>
            <a:spLocks noGrp="1" noChangeAspect="1"/>
          </p:cNvSpPr>
          <p:nvPr>
            <p:ph type="pic" sz="quarter" idx="10"/>
          </p:nvPr>
        </p:nvSpPr>
        <p:spPr>
          <a:xfrm>
            <a:off x="856363" y="2713204"/>
            <a:ext cx="2015999" cy="2015999"/>
          </a:xfrm>
          <a:prstGeom prst="ellipse">
            <a:avLst/>
          </a:prstGeom>
          <a:ln w="82550">
            <a:solidFill>
              <a:srgbClr val="004B82"/>
            </a:solidFill>
          </a:ln>
        </p:spPr>
        <p:txBody>
          <a:bodyPr/>
          <a:lstStyle/>
          <a:p>
            <a:endParaRPr lang="en-US"/>
          </a:p>
        </p:txBody>
      </p:sp>
      <p:pic>
        <p:nvPicPr>
          <p:cNvPr id="12" name="Picture Placeholder 10">
            <a:extLst>
              <a:ext uri="{FF2B5EF4-FFF2-40B4-BE49-F238E27FC236}">
                <a16:creationId xmlns:a16="http://schemas.microsoft.com/office/drawing/2014/main" id="{B8B71AC9-96F3-1E4E-9FA8-04AAEECBC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
            <a:ext cx="12193200" cy="1774316"/>
          </a:xfrm>
          <a:prstGeom prst="rect">
            <a:avLst/>
          </a:prstGeom>
        </p:spPr>
      </p:pic>
    </p:spTree>
    <p:extLst>
      <p:ext uri="{BB962C8B-B14F-4D97-AF65-F5344CB8AC3E}">
        <p14:creationId xmlns:p14="http://schemas.microsoft.com/office/powerpoint/2010/main" val="32006388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Logo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4B82"/>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271298469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004B82"/>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54321657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Logo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379125122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93382006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logo, pics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7" name="Picture Placeholder 10">
            <a:extLst>
              <a:ext uri="{FF2B5EF4-FFF2-40B4-BE49-F238E27FC236}">
                <a16:creationId xmlns:a16="http://schemas.microsoft.com/office/drawing/2014/main" id="{BD8BE0BB-1346-3344-8748-AC03D45BEBC8}"/>
              </a:ext>
            </a:extLst>
          </p:cNvPr>
          <p:cNvSpPr>
            <a:spLocks noGrp="1" noChangeAspect="1"/>
          </p:cNvSpPr>
          <p:nvPr>
            <p:ph type="pic" sz="quarter" idx="10"/>
          </p:nvPr>
        </p:nvSpPr>
        <p:spPr>
          <a:xfrm>
            <a:off x="981393" y="2457000"/>
            <a:ext cx="2015999" cy="2015999"/>
          </a:xfrm>
          <a:prstGeom prst="ellipse">
            <a:avLst/>
          </a:prstGeom>
          <a:ln w="76200">
            <a:solidFill>
              <a:srgbClr val="00AAE3"/>
            </a:solidFill>
          </a:ln>
        </p:spPr>
        <p:txBody>
          <a:bodyPr/>
          <a:lstStyle/>
          <a:p>
            <a:endParaRPr lang="en-US"/>
          </a:p>
        </p:txBody>
      </p:sp>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58690" y="2457000"/>
            <a:ext cx="2015999" cy="2015999"/>
          </a:xfrm>
          <a:prstGeom prst="ellipse">
            <a:avLst/>
          </a:prstGeom>
          <a:ln w="76200">
            <a:solidFill>
              <a:srgbClr val="00AAE3"/>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360701" y="2457000"/>
            <a:ext cx="2015999" cy="2015999"/>
          </a:xfrm>
          <a:prstGeom prst="ellipse">
            <a:avLst/>
          </a:prstGeom>
          <a:ln w="76200">
            <a:solidFill>
              <a:srgbClr val="00AAE3"/>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087425" y="2457000"/>
            <a:ext cx="2015999" cy="2015999"/>
          </a:xfrm>
          <a:prstGeom prst="ellipse">
            <a:avLst/>
          </a:prstGeom>
          <a:ln w="76200">
            <a:solidFill>
              <a:srgbClr val="00AAE3"/>
            </a:solidFill>
          </a:ln>
        </p:spPr>
        <p:txBody>
          <a:bodyPr/>
          <a:lstStyle/>
          <a:p>
            <a:endParaRPr lang="en-US"/>
          </a:p>
        </p:txBody>
      </p:sp>
      <p:cxnSp>
        <p:nvCxnSpPr>
          <p:cNvPr id="8" name="Straight Connector 7">
            <a:extLst>
              <a:ext uri="{FF2B5EF4-FFF2-40B4-BE49-F238E27FC236}">
                <a16:creationId xmlns:a16="http://schemas.microsoft.com/office/drawing/2014/main" id="{A950B194-CF47-1E49-8796-333F596C12D8}"/>
              </a:ext>
            </a:extLst>
          </p:cNvPr>
          <p:cNvCxnSpPr>
            <a:cxnSpLocks/>
          </p:cNvCxnSpPr>
          <p:nvPr userDrawn="1"/>
        </p:nvCxnSpPr>
        <p:spPr>
          <a:xfrm>
            <a:off x="876806" y="979954"/>
            <a:ext cx="413514" cy="0"/>
          </a:xfrm>
          <a:prstGeom prst="line">
            <a:avLst/>
          </a:prstGeom>
          <a:ln w="25400">
            <a:solidFill>
              <a:srgbClr val="004B82"/>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F4983E29-D8E0-E84C-9CD4-2CDBA479CD04}"/>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DBF9FDB6-06BD-5742-90E4-E67D5BD8430B}"/>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rgbClr val="D9D8D6"/>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139249307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Logo 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1E6091"/>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8426379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1E6091"/>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265721527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31/01/2024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Logo 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424756086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199533033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logo, pics 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6A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9D53BF9-B6C2-F24A-9B27-FEB7D15E3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7" name="Picture Placeholder 10">
            <a:extLst>
              <a:ext uri="{FF2B5EF4-FFF2-40B4-BE49-F238E27FC236}">
                <a16:creationId xmlns:a16="http://schemas.microsoft.com/office/drawing/2014/main" id="{BD8BE0BB-1346-3344-8748-AC03D45BEBC8}"/>
              </a:ext>
            </a:extLst>
          </p:cNvPr>
          <p:cNvSpPr>
            <a:spLocks noGrp="1" noChangeAspect="1"/>
          </p:cNvSpPr>
          <p:nvPr>
            <p:ph type="pic" sz="quarter" idx="10"/>
          </p:nvPr>
        </p:nvSpPr>
        <p:spPr>
          <a:xfrm>
            <a:off x="981393" y="2457000"/>
            <a:ext cx="2015999" cy="2015999"/>
          </a:xfrm>
          <a:prstGeom prst="ellipse">
            <a:avLst/>
          </a:prstGeom>
          <a:ln w="76200">
            <a:solidFill>
              <a:srgbClr val="46A9A0"/>
            </a:solidFill>
          </a:ln>
        </p:spPr>
        <p:txBody>
          <a:bodyPr/>
          <a:lstStyle/>
          <a:p>
            <a:endParaRPr lang="en-US"/>
          </a:p>
        </p:txBody>
      </p:sp>
      <p:sp>
        <p:nvSpPr>
          <p:cNvPr id="18" name="Picture Placeholder 10">
            <a:extLst>
              <a:ext uri="{FF2B5EF4-FFF2-40B4-BE49-F238E27FC236}">
                <a16:creationId xmlns:a16="http://schemas.microsoft.com/office/drawing/2014/main" id="{7ACE9E79-4197-444E-A252-2A5D964F660F}"/>
              </a:ext>
            </a:extLst>
          </p:cNvPr>
          <p:cNvSpPr>
            <a:spLocks noGrp="1" noChangeAspect="1"/>
          </p:cNvSpPr>
          <p:nvPr>
            <p:ph type="pic" sz="quarter" idx="11"/>
          </p:nvPr>
        </p:nvSpPr>
        <p:spPr>
          <a:xfrm>
            <a:off x="3658690" y="2457000"/>
            <a:ext cx="2015999" cy="2015999"/>
          </a:xfrm>
          <a:prstGeom prst="ellipse">
            <a:avLst/>
          </a:prstGeom>
          <a:ln w="76200">
            <a:solidFill>
              <a:srgbClr val="46A9A0"/>
            </a:solidFill>
          </a:ln>
        </p:spPr>
        <p:txBody>
          <a:bodyPr/>
          <a:lstStyle/>
          <a:p>
            <a:endParaRPr lang="en-US"/>
          </a:p>
        </p:txBody>
      </p:sp>
      <p:sp>
        <p:nvSpPr>
          <p:cNvPr id="19" name="Picture Placeholder 10">
            <a:extLst>
              <a:ext uri="{FF2B5EF4-FFF2-40B4-BE49-F238E27FC236}">
                <a16:creationId xmlns:a16="http://schemas.microsoft.com/office/drawing/2014/main" id="{D3CF19D5-6871-1048-A5B2-E11537773274}"/>
              </a:ext>
            </a:extLst>
          </p:cNvPr>
          <p:cNvSpPr>
            <a:spLocks noGrp="1" noChangeAspect="1"/>
          </p:cNvSpPr>
          <p:nvPr>
            <p:ph type="pic" sz="quarter" idx="12"/>
          </p:nvPr>
        </p:nvSpPr>
        <p:spPr>
          <a:xfrm>
            <a:off x="6360701" y="2457000"/>
            <a:ext cx="2015999" cy="2015999"/>
          </a:xfrm>
          <a:prstGeom prst="ellipse">
            <a:avLst/>
          </a:prstGeom>
          <a:ln w="76200">
            <a:solidFill>
              <a:srgbClr val="46A9A0"/>
            </a:solidFill>
          </a:ln>
        </p:spPr>
        <p:txBody>
          <a:bodyPr/>
          <a:lstStyle/>
          <a:p>
            <a:endParaRPr lang="en-US"/>
          </a:p>
        </p:txBody>
      </p:sp>
      <p:sp>
        <p:nvSpPr>
          <p:cNvPr id="20" name="Picture Placeholder 10">
            <a:extLst>
              <a:ext uri="{FF2B5EF4-FFF2-40B4-BE49-F238E27FC236}">
                <a16:creationId xmlns:a16="http://schemas.microsoft.com/office/drawing/2014/main" id="{513D5A97-6FEE-DE46-88B1-311AB8999574}"/>
              </a:ext>
            </a:extLst>
          </p:cNvPr>
          <p:cNvSpPr>
            <a:spLocks noGrp="1" noChangeAspect="1"/>
          </p:cNvSpPr>
          <p:nvPr>
            <p:ph type="pic" sz="quarter" idx="13"/>
          </p:nvPr>
        </p:nvSpPr>
        <p:spPr>
          <a:xfrm>
            <a:off x="9087425" y="2457000"/>
            <a:ext cx="2015999" cy="2015999"/>
          </a:xfrm>
          <a:prstGeom prst="ellipse">
            <a:avLst/>
          </a:prstGeom>
          <a:ln w="76200">
            <a:solidFill>
              <a:srgbClr val="46A9A0"/>
            </a:solidFill>
          </a:ln>
        </p:spPr>
        <p:txBody>
          <a:bodyPr/>
          <a:lstStyle/>
          <a:p>
            <a:endParaRPr lang="en-US"/>
          </a:p>
        </p:txBody>
      </p:sp>
      <p:cxnSp>
        <p:nvCxnSpPr>
          <p:cNvPr id="8" name="Straight Connector 7">
            <a:extLst>
              <a:ext uri="{FF2B5EF4-FFF2-40B4-BE49-F238E27FC236}">
                <a16:creationId xmlns:a16="http://schemas.microsoft.com/office/drawing/2014/main" id="{A950B194-CF47-1E49-8796-333F596C12D8}"/>
              </a:ext>
            </a:extLst>
          </p:cNvPr>
          <p:cNvCxnSpPr>
            <a:cxnSpLocks/>
          </p:cNvCxnSpPr>
          <p:nvPr userDrawn="1"/>
        </p:nvCxnSpPr>
        <p:spPr>
          <a:xfrm>
            <a:off x="876806" y="979954"/>
            <a:ext cx="413514" cy="0"/>
          </a:xfrm>
          <a:prstGeom prst="line">
            <a:avLst/>
          </a:prstGeom>
          <a:ln w="25400">
            <a:solidFill>
              <a:srgbClr val="1E6091"/>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F4983E29-D8E0-E84C-9CD4-2CDBA479CD04}"/>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DBF9FDB6-06BD-5742-90E4-E67D5BD8430B}"/>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172928809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ubtitle, Logo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168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99D98C"/>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223758686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ubtitle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168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99D98C"/>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102259436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Logo 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168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24946761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168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339927944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Subtitle, Logo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4C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76C89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pic>
        <p:nvPicPr>
          <p:cNvPr id="12" name="Picture 11">
            <a:extLst>
              <a:ext uri="{FF2B5EF4-FFF2-40B4-BE49-F238E27FC236}">
                <a16:creationId xmlns:a16="http://schemas.microsoft.com/office/drawing/2014/main" id="{2239717C-5040-D24A-90D2-AEA183486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412984911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Subtitle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2325F-4AEB-EE46-BE37-B32A636D9C7C}"/>
              </a:ext>
            </a:extLst>
          </p:cNvPr>
          <p:cNvSpPr/>
          <p:nvPr userDrawn="1"/>
        </p:nvSpPr>
        <p:spPr>
          <a:xfrm>
            <a:off x="0" y="0"/>
            <a:ext cx="12192000" cy="1392575"/>
          </a:xfrm>
          <a:prstGeom prst="rect">
            <a:avLst/>
          </a:prstGeom>
          <a:solidFill>
            <a:srgbClr val="4C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CFD9FE4-06D6-3945-B799-AA28D2E95B44}"/>
              </a:ext>
            </a:extLst>
          </p:cNvPr>
          <p:cNvCxnSpPr>
            <a:cxnSpLocks/>
          </p:cNvCxnSpPr>
          <p:nvPr userDrawn="1"/>
        </p:nvCxnSpPr>
        <p:spPr>
          <a:xfrm>
            <a:off x="876806" y="979954"/>
            <a:ext cx="413514" cy="0"/>
          </a:xfrm>
          <a:prstGeom prst="line">
            <a:avLst/>
          </a:prstGeom>
          <a:ln w="25400">
            <a:solidFill>
              <a:srgbClr val="76C893"/>
            </a:solidFill>
            <a:headEnd type="none"/>
          </a:ln>
        </p:spPr>
        <p:style>
          <a:lnRef idx="1">
            <a:schemeClr val="accent1"/>
          </a:lnRef>
          <a:fillRef idx="0">
            <a:schemeClr val="accent1"/>
          </a:fillRef>
          <a:effectRef idx="0">
            <a:schemeClr val="accent1"/>
          </a:effectRef>
          <a:fontRef idx="minor">
            <a:schemeClr val="tx1"/>
          </a:fontRef>
        </p:style>
      </p:cxnSp>
      <p:sp>
        <p:nvSpPr>
          <p:cNvPr id="10" name="Text Placeholder 30">
            <a:extLst>
              <a:ext uri="{FF2B5EF4-FFF2-40B4-BE49-F238E27FC236}">
                <a16:creationId xmlns:a16="http://schemas.microsoft.com/office/drawing/2014/main" id="{5DA4EA97-4BAB-CA45-B566-5D3EBBC28129}"/>
              </a:ext>
            </a:extLst>
          </p:cNvPr>
          <p:cNvSpPr>
            <a:spLocks noGrp="1"/>
          </p:cNvSpPr>
          <p:nvPr>
            <p:ph type="body" sz="quarter" idx="14" hasCustomPrompt="1"/>
          </p:nvPr>
        </p:nvSpPr>
        <p:spPr>
          <a:xfrm>
            <a:off x="756920" y="334789"/>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
        <p:nvSpPr>
          <p:cNvPr id="11" name="Text Placeholder 30">
            <a:extLst>
              <a:ext uri="{FF2B5EF4-FFF2-40B4-BE49-F238E27FC236}">
                <a16:creationId xmlns:a16="http://schemas.microsoft.com/office/drawing/2014/main" id="{6C4CB4F5-E373-9C4C-9234-0C2A344C900D}"/>
              </a:ext>
            </a:extLst>
          </p:cNvPr>
          <p:cNvSpPr>
            <a:spLocks noGrp="1"/>
          </p:cNvSpPr>
          <p:nvPr>
            <p:ph type="body" sz="quarter" idx="15" hasCustomPrompt="1"/>
          </p:nvPr>
        </p:nvSpPr>
        <p:spPr>
          <a:xfrm>
            <a:off x="1295400" y="855658"/>
            <a:ext cx="8519160" cy="282255"/>
          </a:xfrm>
          <a:prstGeom prst="rect">
            <a:avLst/>
          </a:prstGeom>
        </p:spPr>
        <p:txBody>
          <a:bodyPr>
            <a:noAutofit/>
          </a:bodyPr>
          <a:lstStyle>
            <a:lvl1pPr marL="0" indent="0" algn="l">
              <a:buNone/>
              <a:defRPr sz="1300" b="0" i="0" spc="100" baseline="0">
                <a:solidFill>
                  <a:schemeClr val="bg1">
                    <a:lumMod val="95000"/>
                  </a:schemeClr>
                </a:solidFill>
                <a:latin typeface="Montserrat" pitchFamily="2" charset="77"/>
              </a:defRPr>
            </a:lvl1pPr>
            <a:lvl2pPr algn="l">
              <a:defRPr/>
            </a:lvl2pPr>
            <a:lvl3pPr algn="l">
              <a:defRPr/>
            </a:lvl3pPr>
            <a:lvl4pPr algn="l">
              <a:defRPr/>
            </a:lvl4pPr>
            <a:lvl5pPr algn="l">
              <a:defRPr/>
            </a:lvl5pPr>
          </a:lstStyle>
          <a:p>
            <a:pPr lvl="0"/>
            <a:r>
              <a:rPr lang="en-GB"/>
              <a:t>Experienced presenters empowering you with knowledge and information</a:t>
            </a:r>
            <a:endParaRPr lang="en-US"/>
          </a:p>
        </p:txBody>
      </p:sp>
    </p:spTree>
    <p:extLst>
      <p:ext uri="{BB962C8B-B14F-4D97-AF65-F5344CB8AC3E}">
        <p14:creationId xmlns:p14="http://schemas.microsoft.com/office/powerpoint/2010/main" val="78714847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Logo 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C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391051808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31/01/2024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4C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a:extLst>
              <a:ext uri="{FF2B5EF4-FFF2-40B4-BE49-F238E27FC236}">
                <a16:creationId xmlns:a16="http://schemas.microsoft.com/office/drawing/2014/main" id="{D6E573E6-38E6-D14C-BFED-6C43F922CD56}"/>
              </a:ext>
            </a:extLst>
          </p:cNvPr>
          <p:cNvSpPr>
            <a:spLocks noGrp="1"/>
          </p:cNvSpPr>
          <p:nvPr>
            <p:ph type="body" sz="quarter" idx="14" hasCustomPrompt="1"/>
          </p:nvPr>
        </p:nvSpPr>
        <p:spPr>
          <a:xfrm>
            <a:off x="756920" y="477602"/>
            <a:ext cx="9057640" cy="437370"/>
          </a:xfrm>
          <a:prstGeom prst="rect">
            <a:avLst/>
          </a:prstGeom>
        </p:spPr>
        <p:txBody>
          <a:bodyPr>
            <a:noAutofit/>
          </a:bodyPr>
          <a:lstStyle>
            <a:lvl1pPr marL="0" indent="0" algn="l">
              <a:buNone/>
              <a:defRPr sz="3200" b="1" i="0">
                <a:solidFill>
                  <a:schemeClr val="bg1"/>
                </a:solidFill>
                <a:latin typeface="Comfortaa" pitchFamily="2" charset="0"/>
              </a:defRPr>
            </a:lvl1pPr>
            <a:lvl2pPr algn="l">
              <a:defRPr/>
            </a:lvl2pPr>
            <a:lvl3pPr algn="l">
              <a:defRPr/>
            </a:lvl3pPr>
            <a:lvl4pPr algn="l">
              <a:defRPr/>
            </a:lvl4pPr>
            <a:lvl5pPr algn="l">
              <a:defRPr/>
            </a:lvl5pPr>
          </a:lstStyle>
          <a:p>
            <a:pPr lvl="0"/>
            <a:r>
              <a:rPr lang="en-GB"/>
              <a:t>Meet Our Team</a:t>
            </a:r>
            <a:endParaRPr lang="en-US"/>
          </a:p>
        </p:txBody>
      </p:sp>
    </p:spTree>
    <p:extLst>
      <p:ext uri="{BB962C8B-B14F-4D97-AF65-F5344CB8AC3E}">
        <p14:creationId xmlns:p14="http://schemas.microsoft.com/office/powerpoint/2010/main" val="6035386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Title, Tex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577638" y="1314798"/>
            <a:ext cx="3513328"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First Nations</a:t>
            </a:r>
          </a:p>
          <a:p>
            <a:pPr lvl="0"/>
            <a:r>
              <a:rPr lang="en-GB"/>
              <a:t>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7100459" y="2556268"/>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1300 287 432</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582773" y="3302700"/>
            <a:ext cx="5007809"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either be Indigenous consultants or carefully selected specialists with training in the issues that face many people. Cultural load, lateral violence, trauma and community issues are just a few examples of the conversations we have with our first people.</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1" y="0"/>
            <a:ext cx="6120000" cy="6876000"/>
          </a:xfrm>
          <a:prstGeom prst="rect">
            <a:avLst/>
          </a:prstGeom>
        </p:spPr>
        <p:txBody>
          <a:bodyPr/>
          <a:lstStyle/>
          <a:p>
            <a:endParaRPr lang="en-US"/>
          </a:p>
        </p:txBody>
      </p:sp>
    </p:spTree>
    <p:extLst>
      <p:ext uri="{BB962C8B-B14F-4D97-AF65-F5344CB8AC3E}">
        <p14:creationId xmlns:p14="http://schemas.microsoft.com/office/powerpoint/2010/main" val="86522236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 Title, Tex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991" y="5877379"/>
            <a:ext cx="1938528" cy="936955"/>
          </a:xfrm>
          <a:prstGeom prst="rect">
            <a:avLst/>
          </a:prstGeom>
        </p:spPr>
      </p:pic>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27557" y="1314798"/>
            <a:ext cx="3513328"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First Nations</a:t>
            </a:r>
          </a:p>
          <a:p>
            <a:pPr lvl="0"/>
            <a:r>
              <a:rPr lang="en-GB"/>
              <a:t>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1150378" y="2556268"/>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1300 287 432</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32692" y="3302700"/>
            <a:ext cx="5007809"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either be Indigenous consultants or carefully selected specialists with training in the issues that face many people. Cultural load, lateral violence, trauma and community issues are just a few examples of the conversations we have with our first people.</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6072000" y="0"/>
            <a:ext cx="6120000" cy="6876000"/>
          </a:xfrm>
          <a:prstGeom prst="rect">
            <a:avLst/>
          </a:prstGeom>
        </p:spPr>
        <p:txBody>
          <a:bodyPr/>
          <a:lstStyle/>
          <a:p>
            <a:endParaRPr lang="en-US"/>
          </a:p>
        </p:txBody>
      </p:sp>
    </p:spTree>
    <p:extLst>
      <p:ext uri="{BB962C8B-B14F-4D97-AF65-F5344CB8AC3E}">
        <p14:creationId xmlns:p14="http://schemas.microsoft.com/office/powerpoint/2010/main" val="148560211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Title, Text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577638" y="1314798"/>
            <a:ext cx="4258002"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Domestic and</a:t>
            </a:r>
          </a:p>
          <a:p>
            <a:pPr lvl="0"/>
            <a:r>
              <a:rPr lang="en-GB"/>
              <a:t>Family Violence 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7100459" y="3045759"/>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1300 338 465</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582773" y="3806882"/>
            <a:ext cx="4838083"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1" y="0"/>
            <a:ext cx="6120000" cy="6876000"/>
          </a:xfrm>
          <a:prstGeom prst="rect">
            <a:avLst/>
          </a:prstGeom>
        </p:spPr>
        <p:txBody>
          <a:bodyPr/>
          <a:lstStyle/>
          <a:p>
            <a:endParaRPr lang="en-US"/>
          </a:p>
        </p:txBody>
      </p:sp>
    </p:spTree>
    <p:extLst>
      <p:ext uri="{BB962C8B-B14F-4D97-AF65-F5344CB8AC3E}">
        <p14:creationId xmlns:p14="http://schemas.microsoft.com/office/powerpoint/2010/main" val="237366701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Image, Title, Text 2">
    <p:bg>
      <p:bgPr>
        <a:solidFill>
          <a:schemeClr val="bg1"/>
        </a:solidFill>
        <a:effectLst/>
      </p:bgPr>
    </p:bg>
    <p:spTree>
      <p:nvGrpSpPr>
        <p:cNvPr id="1" name=""/>
        <p:cNvGrpSpPr/>
        <p:nvPr/>
      </p:nvGrpSpPr>
      <p:grpSpPr>
        <a:xfrm>
          <a:off x="0" y="0"/>
          <a:ext cx="0" cy="0"/>
          <a:chOff x="0" y="0"/>
          <a:chExt cx="0" cy="0"/>
        </a:xfrm>
      </p:grpSpPr>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577638" y="1314798"/>
            <a:ext cx="4258002"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Domestic and</a:t>
            </a:r>
          </a:p>
          <a:p>
            <a:pPr lvl="0"/>
            <a:r>
              <a:rPr lang="en-GB"/>
              <a:t>Family Violence 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7100459" y="3045759"/>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1300 338 465</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582773" y="3806882"/>
            <a:ext cx="4838083"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1" y="0"/>
            <a:ext cx="6120000" cy="6876000"/>
          </a:xfrm>
          <a:prstGeom prst="rect">
            <a:avLst/>
          </a:prstGeom>
        </p:spPr>
        <p:txBody>
          <a:bodyPr/>
          <a:lstStyle/>
          <a:p>
            <a:endParaRPr lang="en-US"/>
          </a:p>
        </p:txBody>
      </p:sp>
    </p:spTree>
    <p:extLst>
      <p:ext uri="{BB962C8B-B14F-4D97-AF65-F5344CB8AC3E}">
        <p14:creationId xmlns:p14="http://schemas.microsoft.com/office/powerpoint/2010/main" val="99756987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Title, Text 3">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19" name="Picture Placeholder 28">
            <a:extLst>
              <a:ext uri="{FF2B5EF4-FFF2-40B4-BE49-F238E27FC236}">
                <a16:creationId xmlns:a16="http://schemas.microsoft.com/office/drawing/2014/main" id="{732A7080-EBD8-AD49-9A30-5EE127986D67}"/>
              </a:ext>
            </a:extLst>
          </p:cNvPr>
          <p:cNvSpPr>
            <a:spLocks noGrp="1"/>
          </p:cNvSpPr>
          <p:nvPr>
            <p:ph type="pic" sz="quarter" idx="20"/>
          </p:nvPr>
        </p:nvSpPr>
        <p:spPr>
          <a:xfrm>
            <a:off x="-2548" y="0"/>
            <a:ext cx="12194548" cy="2700000"/>
          </a:xfrm>
          <a:prstGeom prst="rect">
            <a:avLst/>
          </a:prstGeom>
        </p:spPr>
        <p:txBody>
          <a:bodyPr/>
          <a:lstStyle/>
          <a:p>
            <a:endParaRPr lang="en-US"/>
          </a:p>
        </p:txBody>
      </p:sp>
      <p:sp>
        <p:nvSpPr>
          <p:cNvPr id="33" name="Text Placeholder 30">
            <a:extLst>
              <a:ext uri="{FF2B5EF4-FFF2-40B4-BE49-F238E27FC236}">
                <a16:creationId xmlns:a16="http://schemas.microsoft.com/office/drawing/2014/main" id="{22B13B56-9440-894A-8914-921217EFAF0A}"/>
              </a:ext>
            </a:extLst>
          </p:cNvPr>
          <p:cNvSpPr>
            <a:spLocks noGrp="1"/>
          </p:cNvSpPr>
          <p:nvPr>
            <p:ph type="body" sz="quarter" idx="14" hasCustomPrompt="1"/>
          </p:nvPr>
        </p:nvSpPr>
        <p:spPr>
          <a:xfrm>
            <a:off x="649636" y="3522799"/>
            <a:ext cx="3399838"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r>
              <a:rPr lang="en-AU"/>
              <a:t>Disability and Carers Helpline</a:t>
            </a:r>
          </a:p>
        </p:txBody>
      </p:sp>
      <p:sp>
        <p:nvSpPr>
          <p:cNvPr id="34" name="Text Placeholder 30">
            <a:extLst>
              <a:ext uri="{FF2B5EF4-FFF2-40B4-BE49-F238E27FC236}">
                <a16:creationId xmlns:a16="http://schemas.microsoft.com/office/drawing/2014/main" id="{1C0E12CC-CD60-5548-8526-EA9C0B7F4E99}"/>
              </a:ext>
            </a:extLst>
          </p:cNvPr>
          <p:cNvSpPr>
            <a:spLocks noGrp="1"/>
          </p:cNvSpPr>
          <p:nvPr>
            <p:ph type="body" sz="quarter" idx="18" hasCustomPrompt="1"/>
          </p:nvPr>
        </p:nvSpPr>
        <p:spPr>
          <a:xfrm>
            <a:off x="1172457" y="5255332"/>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r>
              <a:rPr lang="en-AU"/>
              <a:t>1300 243 543</a:t>
            </a:r>
          </a:p>
        </p:txBody>
      </p:sp>
      <p:sp>
        <p:nvSpPr>
          <p:cNvPr id="35" name="Text Placeholder 30">
            <a:extLst>
              <a:ext uri="{FF2B5EF4-FFF2-40B4-BE49-F238E27FC236}">
                <a16:creationId xmlns:a16="http://schemas.microsoft.com/office/drawing/2014/main" id="{99FE8F9A-3AD9-654E-BC91-00D06A57C7D8}"/>
              </a:ext>
            </a:extLst>
          </p:cNvPr>
          <p:cNvSpPr>
            <a:spLocks noGrp="1"/>
          </p:cNvSpPr>
          <p:nvPr>
            <p:ph type="body" sz="quarter" idx="19" hasCustomPrompt="1"/>
          </p:nvPr>
        </p:nvSpPr>
        <p:spPr>
          <a:xfrm>
            <a:off x="4358732" y="3603264"/>
            <a:ext cx="7466322" cy="936955"/>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
        <p:nvSpPr>
          <p:cNvPr id="37" name="Text Placeholder 30">
            <a:extLst>
              <a:ext uri="{FF2B5EF4-FFF2-40B4-BE49-F238E27FC236}">
                <a16:creationId xmlns:a16="http://schemas.microsoft.com/office/drawing/2014/main" id="{26EF9CA5-2C35-4142-8F27-352B82BCAAB4}"/>
              </a:ext>
            </a:extLst>
          </p:cNvPr>
          <p:cNvSpPr>
            <a:spLocks noGrp="1"/>
          </p:cNvSpPr>
          <p:nvPr>
            <p:ph type="body" sz="quarter" idx="21" hasCustomPrompt="1"/>
          </p:nvPr>
        </p:nvSpPr>
        <p:spPr>
          <a:xfrm>
            <a:off x="4358732" y="5020585"/>
            <a:ext cx="7217748" cy="740136"/>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t>Your organisation offers access to one session of specialist support (available during business hours only), in addition to your existing Employee Assistance Program services. </a:t>
            </a:r>
          </a:p>
        </p:txBody>
      </p:sp>
    </p:spTree>
    <p:extLst>
      <p:ext uri="{BB962C8B-B14F-4D97-AF65-F5344CB8AC3E}">
        <p14:creationId xmlns:p14="http://schemas.microsoft.com/office/powerpoint/2010/main" val="184811697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Title, Text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24" name="Text Placeholder 30">
            <a:extLst>
              <a:ext uri="{FF2B5EF4-FFF2-40B4-BE49-F238E27FC236}">
                <a16:creationId xmlns:a16="http://schemas.microsoft.com/office/drawing/2014/main" id="{035324EB-4179-6F4D-ADFB-BC6CFC6E36E9}"/>
              </a:ext>
            </a:extLst>
          </p:cNvPr>
          <p:cNvSpPr>
            <a:spLocks noGrp="1"/>
          </p:cNvSpPr>
          <p:nvPr>
            <p:ph type="body" sz="quarter" idx="14" hasCustomPrompt="1"/>
          </p:nvPr>
        </p:nvSpPr>
        <p:spPr>
          <a:xfrm>
            <a:off x="6577638" y="1314798"/>
            <a:ext cx="4258002" cy="1241470"/>
          </a:xfrm>
          <a:prstGeom prst="rect">
            <a:avLst/>
          </a:prstGeom>
        </p:spPr>
        <p:txBody>
          <a:bodyPr>
            <a:noAutofit/>
          </a:bodyPr>
          <a:lstStyle>
            <a:lvl1pPr marL="0" indent="0" algn="l">
              <a:lnSpc>
                <a:spcPct val="90000"/>
              </a:lnSpc>
              <a:spcBef>
                <a:spcPts val="0"/>
              </a:spcBef>
              <a:buNone/>
              <a:defRPr sz="3600" b="1" i="0">
                <a:solidFill>
                  <a:srgbClr val="004B82"/>
                </a:solidFill>
                <a:latin typeface="Comfortaa" pitchFamily="2" charset="0"/>
              </a:defRPr>
            </a:lvl1pPr>
            <a:lvl2pPr algn="l">
              <a:defRPr/>
            </a:lvl2pPr>
            <a:lvl3pPr algn="l">
              <a:defRPr/>
            </a:lvl3pPr>
            <a:lvl4pPr algn="l">
              <a:defRPr/>
            </a:lvl4pPr>
            <a:lvl5pPr algn="l">
              <a:defRPr/>
            </a:lvl5pPr>
          </a:lstStyle>
          <a:p>
            <a:pPr lvl="0"/>
            <a:r>
              <a:rPr lang="en-GB"/>
              <a:t>Domestic and</a:t>
            </a:r>
          </a:p>
          <a:p>
            <a:pPr lvl="0"/>
            <a:r>
              <a:rPr lang="en-GB"/>
              <a:t>Family Violence Helpline</a:t>
            </a:r>
            <a:endParaRPr lang="en-US"/>
          </a:p>
        </p:txBody>
      </p:sp>
      <p:sp>
        <p:nvSpPr>
          <p:cNvPr id="26" name="Text Placeholder 30">
            <a:extLst>
              <a:ext uri="{FF2B5EF4-FFF2-40B4-BE49-F238E27FC236}">
                <a16:creationId xmlns:a16="http://schemas.microsoft.com/office/drawing/2014/main" id="{086B7835-29B7-E24D-B30D-4353EEA70C31}"/>
              </a:ext>
            </a:extLst>
          </p:cNvPr>
          <p:cNvSpPr>
            <a:spLocks noGrp="1"/>
          </p:cNvSpPr>
          <p:nvPr>
            <p:ph type="body" sz="quarter" idx="18" hasCustomPrompt="1"/>
          </p:nvPr>
        </p:nvSpPr>
        <p:spPr>
          <a:xfrm>
            <a:off x="7100459" y="3045759"/>
            <a:ext cx="3067374" cy="572508"/>
          </a:xfrm>
          <a:prstGeom prst="rect">
            <a:avLst/>
          </a:prstGeom>
        </p:spPr>
        <p:txBody>
          <a:bodyPr>
            <a:noAutofit/>
          </a:bodyPr>
          <a:lstStyle>
            <a:lvl1pPr marL="0" indent="0" algn="l">
              <a:buNone/>
              <a:defRPr sz="2800" b="0" i="0" spc="150" baseline="0">
                <a:solidFill>
                  <a:srgbClr val="636462"/>
                </a:solidFill>
                <a:latin typeface="+mj-lt"/>
              </a:defRPr>
            </a:lvl1pPr>
            <a:lvl2pPr algn="l">
              <a:defRPr/>
            </a:lvl2pPr>
            <a:lvl3pPr algn="l">
              <a:defRPr/>
            </a:lvl3pPr>
            <a:lvl4pPr algn="l">
              <a:defRPr/>
            </a:lvl4pPr>
            <a:lvl5pPr algn="l">
              <a:defRPr/>
            </a:lvl5pPr>
          </a:lstStyle>
          <a:p>
            <a:pPr lvl="0"/>
            <a:r>
              <a:rPr lang="en-GB"/>
              <a:t>1300 338 465</a:t>
            </a:r>
            <a:endParaRPr lang="en-US"/>
          </a:p>
        </p:txBody>
      </p:sp>
      <p:sp>
        <p:nvSpPr>
          <p:cNvPr id="27" name="Text Placeholder 30">
            <a:extLst>
              <a:ext uri="{FF2B5EF4-FFF2-40B4-BE49-F238E27FC236}">
                <a16:creationId xmlns:a16="http://schemas.microsoft.com/office/drawing/2014/main" id="{5BD31C5C-47A3-EC4E-B430-CA6FE8014134}"/>
              </a:ext>
            </a:extLst>
          </p:cNvPr>
          <p:cNvSpPr>
            <a:spLocks noGrp="1"/>
          </p:cNvSpPr>
          <p:nvPr>
            <p:ph type="body" sz="quarter" idx="19" hasCustomPrompt="1"/>
          </p:nvPr>
        </p:nvSpPr>
        <p:spPr>
          <a:xfrm>
            <a:off x="6582773" y="3806882"/>
            <a:ext cx="4838083" cy="2133981"/>
          </a:xfrm>
          <a:prstGeom prst="rect">
            <a:avLst/>
          </a:prstGeom>
        </p:spPr>
        <p:txBody>
          <a:bodyPr>
            <a:noAutofit/>
          </a:bodyPr>
          <a:lstStyle>
            <a:lvl1pPr marL="0" indent="0" algn="l">
              <a:lnSpc>
                <a:spcPct val="140000"/>
              </a:lnSpc>
              <a:buNone/>
              <a:defRPr sz="1200" b="0" i="0">
                <a:solidFill>
                  <a:schemeClr val="tx1"/>
                </a:solidFill>
                <a:latin typeface="Montserrat Ligh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
        <p:nvSpPr>
          <p:cNvPr id="30" name="Picture Placeholder 28">
            <a:extLst>
              <a:ext uri="{FF2B5EF4-FFF2-40B4-BE49-F238E27FC236}">
                <a16:creationId xmlns:a16="http://schemas.microsoft.com/office/drawing/2014/main" id="{BCB63A52-B322-EE43-A540-6E43663B9646}"/>
              </a:ext>
            </a:extLst>
          </p:cNvPr>
          <p:cNvSpPr>
            <a:spLocks noGrp="1"/>
          </p:cNvSpPr>
          <p:nvPr>
            <p:ph type="pic" sz="quarter" idx="20"/>
          </p:nvPr>
        </p:nvSpPr>
        <p:spPr>
          <a:xfrm>
            <a:off x="1032867" y="1668371"/>
            <a:ext cx="4576360" cy="2754775"/>
          </a:xfrm>
          <a:prstGeom prst="rect">
            <a:avLst/>
          </a:prstGeom>
        </p:spPr>
        <p:txBody>
          <a:bodyPr/>
          <a:lstStyle/>
          <a:p>
            <a:endParaRPr lang="en-US"/>
          </a:p>
        </p:txBody>
      </p:sp>
    </p:spTree>
    <p:extLst>
      <p:ext uri="{BB962C8B-B14F-4D97-AF65-F5344CB8AC3E}">
        <p14:creationId xmlns:p14="http://schemas.microsoft.com/office/powerpoint/2010/main" val="2778269657"/>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Image, Title, Text 2">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0F81F5-ED0A-654A-BC09-17AA7550E8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5390" y="2147672"/>
            <a:ext cx="4243549" cy="2623572"/>
          </a:xfrm>
          <a:prstGeom prst="rect">
            <a:avLst/>
          </a:prstGeom>
        </p:spPr>
      </p:pic>
      <p:sp>
        <p:nvSpPr>
          <p:cNvPr id="5" name="Picture Placeholder 4">
            <a:extLst>
              <a:ext uri="{FF2B5EF4-FFF2-40B4-BE49-F238E27FC236}">
                <a16:creationId xmlns:a16="http://schemas.microsoft.com/office/drawing/2014/main" id="{41E66ECC-A961-C846-964B-99AC4A108B66}"/>
              </a:ext>
            </a:extLst>
          </p:cNvPr>
          <p:cNvSpPr>
            <a:spLocks noGrp="1"/>
          </p:cNvSpPr>
          <p:nvPr>
            <p:ph type="pic" sz="quarter" idx="11"/>
          </p:nvPr>
        </p:nvSpPr>
        <p:spPr>
          <a:xfrm>
            <a:off x="8342112" y="2280424"/>
            <a:ext cx="2620800" cy="2124308"/>
          </a:xfrm>
          <a:prstGeom prst="rect">
            <a:avLst/>
          </a:prstGeom>
        </p:spPr>
        <p:txBody>
          <a:bodyPr/>
          <a:lstStyle/>
          <a:p>
            <a:endParaRPr lang="en-US"/>
          </a:p>
        </p:txBody>
      </p:sp>
      <p:pic>
        <p:nvPicPr>
          <p:cNvPr id="10" name="Picture 9">
            <a:extLst>
              <a:ext uri="{FF2B5EF4-FFF2-40B4-BE49-F238E27FC236}">
                <a16:creationId xmlns:a16="http://schemas.microsoft.com/office/drawing/2014/main" id="{71D17C90-B0D2-524D-8951-382A53B1E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5032" y="2147672"/>
            <a:ext cx="4243549" cy="2623572"/>
          </a:xfrm>
          <a:prstGeom prst="rect">
            <a:avLst/>
          </a:prstGeom>
        </p:spPr>
      </p:pic>
      <p:sp>
        <p:nvSpPr>
          <p:cNvPr id="22" name="Picture Placeholder 4">
            <a:extLst>
              <a:ext uri="{FF2B5EF4-FFF2-40B4-BE49-F238E27FC236}">
                <a16:creationId xmlns:a16="http://schemas.microsoft.com/office/drawing/2014/main" id="{0B29197C-69C2-3F4E-8D3B-F876E4A70150}"/>
              </a:ext>
            </a:extLst>
          </p:cNvPr>
          <p:cNvSpPr>
            <a:spLocks noGrp="1"/>
          </p:cNvSpPr>
          <p:nvPr>
            <p:ph type="pic" sz="quarter" idx="12"/>
          </p:nvPr>
        </p:nvSpPr>
        <p:spPr>
          <a:xfrm>
            <a:off x="1117363" y="2280424"/>
            <a:ext cx="2725200" cy="2124308"/>
          </a:xfrm>
          <a:prstGeom prst="rect">
            <a:avLst/>
          </a:prstGeom>
        </p:spPr>
        <p:txBody>
          <a:bodyPr/>
          <a:lstStyle/>
          <a:p>
            <a:endParaRPr lang="en-US"/>
          </a:p>
        </p:txBody>
      </p:sp>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16" name="Picture 15">
            <a:extLst>
              <a:ext uri="{FF2B5EF4-FFF2-40B4-BE49-F238E27FC236}">
                <a16:creationId xmlns:a16="http://schemas.microsoft.com/office/drawing/2014/main" id="{4E83FC09-16A2-FE46-8566-B7CD357EA7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5262" y="1833141"/>
            <a:ext cx="5461476" cy="3376554"/>
          </a:xfrm>
          <a:prstGeom prst="rect">
            <a:avLst/>
          </a:prstGeom>
        </p:spPr>
      </p:pic>
      <p:sp>
        <p:nvSpPr>
          <p:cNvPr id="3" name="Picture Placeholder 2">
            <a:extLst>
              <a:ext uri="{FF2B5EF4-FFF2-40B4-BE49-F238E27FC236}">
                <a16:creationId xmlns:a16="http://schemas.microsoft.com/office/drawing/2014/main" id="{7A5AA2E9-98B6-3842-877D-2E52430360C2}"/>
              </a:ext>
            </a:extLst>
          </p:cNvPr>
          <p:cNvSpPr>
            <a:spLocks noGrp="1"/>
          </p:cNvSpPr>
          <p:nvPr>
            <p:ph type="pic" sz="quarter" idx="10"/>
          </p:nvPr>
        </p:nvSpPr>
        <p:spPr>
          <a:xfrm>
            <a:off x="3986562" y="2001644"/>
            <a:ext cx="4198434" cy="2726473"/>
          </a:xfrm>
          <a:prstGeom prst="rect">
            <a:avLst/>
          </a:prstGeom>
        </p:spPr>
        <p:txBody>
          <a:bodyPr/>
          <a:lstStyle/>
          <a:p>
            <a:endParaRPr lang="en-US"/>
          </a:p>
        </p:txBody>
      </p:sp>
    </p:spTree>
    <p:extLst>
      <p:ext uri="{BB962C8B-B14F-4D97-AF65-F5344CB8AC3E}">
        <p14:creationId xmlns:p14="http://schemas.microsoft.com/office/powerpoint/2010/main" val="236573341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mage, Title, Text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display&#10;&#10;Description automatically generated">
            <a:extLst>
              <a:ext uri="{FF2B5EF4-FFF2-40B4-BE49-F238E27FC236}">
                <a16:creationId xmlns:a16="http://schemas.microsoft.com/office/drawing/2014/main" id="{736D9DF2-5172-EA45-ADAE-FF3478A6E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864" y="966478"/>
            <a:ext cx="7628988" cy="4925043"/>
          </a:xfrm>
          <a:prstGeom prst="rect">
            <a:avLst/>
          </a:prstGeom>
        </p:spPr>
      </p:pic>
      <p:sp>
        <p:nvSpPr>
          <p:cNvPr id="4" name="Picture Placeholder 3">
            <a:extLst>
              <a:ext uri="{FF2B5EF4-FFF2-40B4-BE49-F238E27FC236}">
                <a16:creationId xmlns:a16="http://schemas.microsoft.com/office/drawing/2014/main" id="{5BAC8437-EDD6-784D-A488-C1AB6E8DDD2C}"/>
              </a:ext>
            </a:extLst>
          </p:cNvPr>
          <p:cNvSpPr>
            <a:spLocks noGrp="1"/>
          </p:cNvSpPr>
          <p:nvPr>
            <p:ph type="pic" sz="quarter" idx="10"/>
          </p:nvPr>
        </p:nvSpPr>
        <p:spPr>
          <a:xfrm>
            <a:off x="900113" y="1161738"/>
            <a:ext cx="5508625" cy="3126100"/>
          </a:xfrm>
          <a:prstGeom prst="rect">
            <a:avLst/>
          </a:prstGeom>
        </p:spPr>
        <p:txBody>
          <a:bodyPr/>
          <a:lstStyle/>
          <a:p>
            <a:endParaRPr lang="en-US"/>
          </a:p>
        </p:txBody>
      </p:sp>
      <p:pic>
        <p:nvPicPr>
          <p:cNvPr id="12" name="Picture 11">
            <a:extLst>
              <a:ext uri="{FF2B5EF4-FFF2-40B4-BE49-F238E27FC236}">
                <a16:creationId xmlns:a16="http://schemas.microsoft.com/office/drawing/2014/main" id="{D66F98A9-3D4B-D140-AC8F-CE21C7736D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
        <p:nvSpPr>
          <p:cNvPr id="14" name="Rectangle 13">
            <a:extLst>
              <a:ext uri="{FF2B5EF4-FFF2-40B4-BE49-F238E27FC236}">
                <a16:creationId xmlns:a16="http://schemas.microsoft.com/office/drawing/2014/main" id="{A24EBB33-2C05-304C-834D-EB143E300583}"/>
              </a:ext>
            </a:extLst>
          </p:cNvPr>
          <p:cNvSpPr/>
          <p:nvPr userDrawn="1"/>
        </p:nvSpPr>
        <p:spPr>
          <a:xfrm>
            <a:off x="7416800" y="0"/>
            <a:ext cx="4775200" cy="6858000"/>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0">
            <a:extLst>
              <a:ext uri="{FF2B5EF4-FFF2-40B4-BE49-F238E27FC236}">
                <a16:creationId xmlns:a16="http://schemas.microsoft.com/office/drawing/2014/main" id="{1E4AFA58-C538-8042-8E7E-A31B82AD48E7}"/>
              </a:ext>
            </a:extLst>
          </p:cNvPr>
          <p:cNvSpPr>
            <a:spLocks noGrp="1"/>
          </p:cNvSpPr>
          <p:nvPr>
            <p:ph type="body" sz="quarter" idx="14" hasCustomPrompt="1"/>
          </p:nvPr>
        </p:nvSpPr>
        <p:spPr>
          <a:xfrm>
            <a:off x="7848000" y="1380701"/>
            <a:ext cx="3862586" cy="1241470"/>
          </a:xfrm>
          <a:prstGeom prst="rect">
            <a:avLst/>
          </a:prstGeom>
        </p:spPr>
        <p:txBody>
          <a:bodyPr>
            <a:noAutofit/>
          </a:bodyPr>
          <a:lstStyle>
            <a:lvl1pPr marL="0" indent="0" algn="l">
              <a:lnSpc>
                <a:spcPct val="90000"/>
              </a:lnSpc>
              <a:spcBef>
                <a:spcPts val="0"/>
              </a:spcBef>
              <a:buNone/>
              <a:defRPr sz="3600" b="1" i="0">
                <a:solidFill>
                  <a:schemeClr val="bg1"/>
                </a:solidFill>
                <a:latin typeface="Comfortaa" pitchFamily="2" charset="0"/>
              </a:defRPr>
            </a:lvl1pPr>
            <a:lvl2pPr algn="l">
              <a:defRPr/>
            </a:lvl2pPr>
            <a:lvl3pPr algn="l">
              <a:defRPr/>
            </a:lvl3pPr>
            <a:lvl4pPr algn="l">
              <a:defRPr/>
            </a:lvl4pPr>
            <a:lvl5pPr algn="l">
              <a:defRPr/>
            </a:lvl5pPr>
          </a:lstStyle>
          <a:p>
            <a:r>
              <a:rPr lang="en-US">
                <a:solidFill>
                  <a:schemeClr val="bg1"/>
                </a:solidFill>
              </a:rPr>
              <a:t>Manager Assist Portal</a:t>
            </a:r>
          </a:p>
        </p:txBody>
      </p:sp>
      <p:sp>
        <p:nvSpPr>
          <p:cNvPr id="17" name="Text Placeholder 30">
            <a:extLst>
              <a:ext uri="{FF2B5EF4-FFF2-40B4-BE49-F238E27FC236}">
                <a16:creationId xmlns:a16="http://schemas.microsoft.com/office/drawing/2014/main" id="{3D9522E3-87F5-9F48-9778-7B8C57433FD5}"/>
              </a:ext>
            </a:extLst>
          </p:cNvPr>
          <p:cNvSpPr>
            <a:spLocks noGrp="1"/>
          </p:cNvSpPr>
          <p:nvPr>
            <p:ph type="body" sz="quarter" idx="19" hasCustomPrompt="1"/>
          </p:nvPr>
        </p:nvSpPr>
        <p:spPr>
          <a:xfrm>
            <a:off x="7848001" y="2694780"/>
            <a:ext cx="4047438" cy="1984314"/>
          </a:xfrm>
          <a:prstGeom prst="rect">
            <a:avLst/>
          </a:prstGeom>
        </p:spPr>
        <p:txBody>
          <a:bodyPr>
            <a:noAutofit/>
          </a:bodyPr>
          <a:lstStyle>
            <a:lvl1pPr marL="0" indent="0" algn="l">
              <a:lnSpc>
                <a:spcPct val="140000"/>
              </a:lnSpc>
              <a:buNone/>
              <a:defRPr sz="1200" b="0" i="0">
                <a:solidFill>
                  <a:srgbClr val="D9D8D6"/>
                </a:solidFill>
                <a:latin typeface="Montserrat" pitchFamily="2" charset="77"/>
              </a:defRPr>
            </a:lvl1pPr>
            <a:lvl2pPr algn="l">
              <a:defRPr/>
            </a:lvl2pPr>
            <a:lvl3pPr algn="l">
              <a:defRPr/>
            </a:lvl3pPr>
            <a:lvl4pPr algn="l">
              <a:defRPr/>
            </a:lvl4pPr>
            <a:lvl5pPr algn="l">
              <a:defRPr/>
            </a:lvl5pPr>
          </a:lstStyle>
          <a:p>
            <a:r>
              <a:rPr lang="en-AU">
                <a:effectLst/>
                <a:latin typeface="Montserrat Light" pitchFamily="2" charset="77"/>
              </a:rPr>
              <a:t>Converge International understands that people face many challenges in their lives and that, sometimes, these require specialised support. We believe the counsellors providing this support should be specialists with specific social or cultural experience, knowledge and understanding.</a:t>
            </a:r>
          </a:p>
        </p:txBody>
      </p:sp>
    </p:spTree>
    <p:extLst>
      <p:ext uri="{BB962C8B-B14F-4D97-AF65-F5344CB8AC3E}">
        <p14:creationId xmlns:p14="http://schemas.microsoft.com/office/powerpoint/2010/main" val="404836161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Image, Title, Text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4" name="Picture Placeholder 3">
            <a:extLst>
              <a:ext uri="{FF2B5EF4-FFF2-40B4-BE49-F238E27FC236}">
                <a16:creationId xmlns:a16="http://schemas.microsoft.com/office/drawing/2014/main" id="{5BAC8437-EDD6-784D-A488-C1AB6E8DDD2C}"/>
              </a:ext>
            </a:extLst>
          </p:cNvPr>
          <p:cNvSpPr>
            <a:spLocks noGrp="1"/>
          </p:cNvSpPr>
          <p:nvPr>
            <p:ph type="pic" sz="quarter" idx="10"/>
          </p:nvPr>
        </p:nvSpPr>
        <p:spPr>
          <a:xfrm>
            <a:off x="5726945" y="1236688"/>
            <a:ext cx="5508625" cy="3126100"/>
          </a:xfrm>
          <a:prstGeom prst="rect">
            <a:avLst/>
          </a:prstGeom>
        </p:spPr>
        <p:txBody>
          <a:bodyPr/>
          <a:lstStyle/>
          <a:p>
            <a:endParaRPr lang="en-US"/>
          </a:p>
        </p:txBody>
      </p:sp>
      <p:pic>
        <p:nvPicPr>
          <p:cNvPr id="5" name="Picture 4" descr="A picture containing text, display&#10;&#10;Description automatically generated">
            <a:extLst>
              <a:ext uri="{FF2B5EF4-FFF2-40B4-BE49-F238E27FC236}">
                <a16:creationId xmlns:a16="http://schemas.microsoft.com/office/drawing/2014/main" id="{783D5299-57FC-304C-867A-CEB7D00E80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0293" y="1040368"/>
            <a:ext cx="7628988" cy="4925043"/>
          </a:xfrm>
          <a:prstGeom prst="rect">
            <a:avLst/>
          </a:prstGeom>
        </p:spPr>
      </p:pic>
      <p:sp>
        <p:nvSpPr>
          <p:cNvPr id="7" name="Rectangle 6">
            <a:extLst>
              <a:ext uri="{FF2B5EF4-FFF2-40B4-BE49-F238E27FC236}">
                <a16:creationId xmlns:a16="http://schemas.microsoft.com/office/drawing/2014/main" id="{E6540B11-203D-8A47-878D-556168FD0D59}"/>
              </a:ext>
            </a:extLst>
          </p:cNvPr>
          <p:cNvSpPr/>
          <p:nvPr userDrawn="1"/>
        </p:nvSpPr>
        <p:spPr>
          <a:xfrm>
            <a:off x="0" y="0"/>
            <a:ext cx="4775200" cy="6858000"/>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25374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31/01/2024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Image, Title, Text 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C8437-EDD6-784D-A488-C1AB6E8DDD2C}"/>
              </a:ext>
            </a:extLst>
          </p:cNvPr>
          <p:cNvSpPr>
            <a:spLocks noGrp="1"/>
          </p:cNvSpPr>
          <p:nvPr>
            <p:ph type="pic" sz="quarter" idx="10"/>
          </p:nvPr>
        </p:nvSpPr>
        <p:spPr>
          <a:xfrm>
            <a:off x="6163735" y="884703"/>
            <a:ext cx="6024893" cy="4384623"/>
          </a:xfrm>
          <a:prstGeom prst="rect">
            <a:avLst/>
          </a:prstGeom>
        </p:spPr>
        <p:txBody>
          <a:bodyPr/>
          <a:lstStyle/>
          <a:p>
            <a:endParaRPr lang="en-US"/>
          </a:p>
        </p:txBody>
      </p:sp>
      <p:pic>
        <p:nvPicPr>
          <p:cNvPr id="8" name="Picture 7">
            <a:extLst>
              <a:ext uri="{FF2B5EF4-FFF2-40B4-BE49-F238E27FC236}">
                <a16:creationId xmlns:a16="http://schemas.microsoft.com/office/drawing/2014/main" id="{47D97B32-A2CA-5B45-A30D-F9C4636C8A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4630" y="641755"/>
            <a:ext cx="6983999" cy="5259483"/>
          </a:xfrm>
          <a:prstGeom prst="rect">
            <a:avLst/>
          </a:prstGeom>
        </p:spPr>
      </p:pic>
      <p:pic>
        <p:nvPicPr>
          <p:cNvPr id="11" name="Picture 10">
            <a:extLst>
              <a:ext uri="{FF2B5EF4-FFF2-40B4-BE49-F238E27FC236}">
                <a16:creationId xmlns:a16="http://schemas.microsoft.com/office/drawing/2014/main" id="{B204425C-1C15-4648-A467-849FDA8FEB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
        <p:nvSpPr>
          <p:cNvPr id="7" name="Rectangle 6">
            <a:extLst>
              <a:ext uri="{FF2B5EF4-FFF2-40B4-BE49-F238E27FC236}">
                <a16:creationId xmlns:a16="http://schemas.microsoft.com/office/drawing/2014/main" id="{8A71BB1B-8C9C-A345-90C5-7F42118F16CD}"/>
              </a:ext>
            </a:extLst>
          </p:cNvPr>
          <p:cNvSpPr/>
          <p:nvPr userDrawn="1"/>
        </p:nvSpPr>
        <p:spPr>
          <a:xfrm>
            <a:off x="0" y="0"/>
            <a:ext cx="4775200" cy="6858000"/>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001931"/>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Logo 1">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display&#10;&#10;Description automatically generated">
            <a:extLst>
              <a:ext uri="{FF2B5EF4-FFF2-40B4-BE49-F238E27FC236}">
                <a16:creationId xmlns:a16="http://schemas.microsoft.com/office/drawing/2014/main" id="{0F638F69-6489-2640-A3E0-7892BC3C0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5041" y="1833462"/>
            <a:ext cx="5941755" cy="3835818"/>
          </a:xfrm>
          <a:prstGeom prst="rect">
            <a:avLst/>
          </a:prstGeom>
        </p:spPr>
      </p:pic>
      <p:sp>
        <p:nvSpPr>
          <p:cNvPr id="10" name="Picture Placeholder 3">
            <a:extLst>
              <a:ext uri="{FF2B5EF4-FFF2-40B4-BE49-F238E27FC236}">
                <a16:creationId xmlns:a16="http://schemas.microsoft.com/office/drawing/2014/main" id="{0AB3198B-6840-8749-B95B-E5D0792609E0}"/>
              </a:ext>
            </a:extLst>
          </p:cNvPr>
          <p:cNvSpPr>
            <a:spLocks noGrp="1"/>
          </p:cNvSpPr>
          <p:nvPr>
            <p:ph type="pic" sz="quarter" idx="10"/>
          </p:nvPr>
        </p:nvSpPr>
        <p:spPr>
          <a:xfrm>
            <a:off x="3405664" y="1985644"/>
            <a:ext cx="4284000" cy="2440800"/>
          </a:xfrm>
          <a:prstGeom prst="rect">
            <a:avLst/>
          </a:prstGeom>
        </p:spPr>
        <p:txBody>
          <a:bodyPr/>
          <a:lstStyle/>
          <a:p>
            <a:endParaRPr lang="en-US"/>
          </a:p>
        </p:txBody>
      </p:sp>
      <p:sp>
        <p:nvSpPr>
          <p:cNvPr id="7" name="Rectangle 6">
            <a:extLst>
              <a:ext uri="{FF2B5EF4-FFF2-40B4-BE49-F238E27FC236}">
                <a16:creationId xmlns:a16="http://schemas.microsoft.com/office/drawing/2014/main" id="{618C7D7F-D556-5248-85B3-9D71B9594F2D}"/>
              </a:ext>
            </a:extLst>
          </p:cNvPr>
          <p:cNvSpPr/>
          <p:nvPr userDrawn="1"/>
        </p:nvSpPr>
        <p:spPr>
          <a:xfrm>
            <a:off x="0" y="0"/>
            <a:ext cx="12192000" cy="1392575"/>
          </a:xfrm>
          <a:prstGeom prst="rect">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7BCC48C-CF01-4D4C-A4FF-FD3414B616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6" name="Picture 5">
            <a:extLst>
              <a:ext uri="{FF2B5EF4-FFF2-40B4-BE49-F238E27FC236}">
                <a16:creationId xmlns:a16="http://schemas.microsoft.com/office/drawing/2014/main" id="{B4752769-1F49-8F4E-B11C-4A55D9701A9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 r="-4483"/>
          <a:stretch/>
        </p:blipFill>
        <p:spPr>
          <a:xfrm>
            <a:off x="6938905" y="3034923"/>
            <a:ext cx="4048525" cy="2395605"/>
          </a:xfrm>
          <a:prstGeom prst="rect">
            <a:avLst/>
          </a:prstGeom>
        </p:spPr>
      </p:pic>
      <p:pic>
        <p:nvPicPr>
          <p:cNvPr id="8" name="Picture 7" descr="A picture containing text, electronics, screenshot, display&#10;&#10;Description automatically generated">
            <a:extLst>
              <a:ext uri="{FF2B5EF4-FFF2-40B4-BE49-F238E27FC236}">
                <a16:creationId xmlns:a16="http://schemas.microsoft.com/office/drawing/2014/main" id="{F6AC7237-5628-004E-B5A8-6B77C3EFAA8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95469" y="3271831"/>
            <a:ext cx="1400569" cy="2109256"/>
          </a:xfrm>
          <a:prstGeom prst="rect">
            <a:avLst/>
          </a:prstGeom>
        </p:spPr>
      </p:pic>
      <p:pic>
        <p:nvPicPr>
          <p:cNvPr id="9" name="Picture 8" descr="A black cell phone&#10;&#10;Description automatically generated with low confidence">
            <a:extLst>
              <a:ext uri="{FF2B5EF4-FFF2-40B4-BE49-F238E27FC236}">
                <a16:creationId xmlns:a16="http://schemas.microsoft.com/office/drawing/2014/main" id="{CD72B59A-82B2-7743-8F2C-93FE8C2D90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7940" y="3956570"/>
            <a:ext cx="888146" cy="1640295"/>
          </a:xfrm>
          <a:prstGeom prst="rect">
            <a:avLst/>
          </a:prstGeom>
        </p:spPr>
      </p:pic>
      <p:sp>
        <p:nvSpPr>
          <p:cNvPr id="11" name="Picture Placeholder 3">
            <a:extLst>
              <a:ext uri="{FF2B5EF4-FFF2-40B4-BE49-F238E27FC236}">
                <a16:creationId xmlns:a16="http://schemas.microsoft.com/office/drawing/2014/main" id="{8E486EC4-D878-1C40-AB8A-99A41FD122BE}"/>
              </a:ext>
            </a:extLst>
          </p:cNvPr>
          <p:cNvSpPr>
            <a:spLocks noGrp="1"/>
          </p:cNvSpPr>
          <p:nvPr>
            <p:ph type="pic" sz="quarter" idx="11"/>
          </p:nvPr>
        </p:nvSpPr>
        <p:spPr>
          <a:xfrm>
            <a:off x="7387388" y="3152273"/>
            <a:ext cx="2969395" cy="1949115"/>
          </a:xfrm>
          <a:prstGeom prst="rect">
            <a:avLst/>
          </a:prstGeom>
        </p:spPr>
        <p:txBody>
          <a:bodyPr/>
          <a:lstStyle/>
          <a:p>
            <a:endParaRPr lang="en-US"/>
          </a:p>
        </p:txBody>
      </p:sp>
      <p:sp>
        <p:nvSpPr>
          <p:cNvPr id="12" name="Picture Placeholder 3">
            <a:extLst>
              <a:ext uri="{FF2B5EF4-FFF2-40B4-BE49-F238E27FC236}">
                <a16:creationId xmlns:a16="http://schemas.microsoft.com/office/drawing/2014/main" id="{6866015C-C650-544C-A603-74501FA5FD3C}"/>
              </a:ext>
            </a:extLst>
          </p:cNvPr>
          <p:cNvSpPr>
            <a:spLocks noGrp="1"/>
          </p:cNvSpPr>
          <p:nvPr>
            <p:ph type="pic" sz="quarter" idx="12"/>
          </p:nvPr>
        </p:nvSpPr>
        <p:spPr>
          <a:xfrm>
            <a:off x="2059523" y="3329354"/>
            <a:ext cx="1274943" cy="1895790"/>
          </a:xfrm>
          <a:prstGeom prst="rect">
            <a:avLst/>
          </a:prstGeom>
        </p:spPr>
        <p:txBody>
          <a:bodyPr/>
          <a:lstStyle/>
          <a:p>
            <a:endParaRPr lang="en-US"/>
          </a:p>
        </p:txBody>
      </p:sp>
      <p:sp>
        <p:nvSpPr>
          <p:cNvPr id="14" name="Picture Placeholder 3">
            <a:extLst>
              <a:ext uri="{FF2B5EF4-FFF2-40B4-BE49-F238E27FC236}">
                <a16:creationId xmlns:a16="http://schemas.microsoft.com/office/drawing/2014/main" id="{066E7076-37BF-EF4D-BDE8-DEC4FCBF2F0C}"/>
              </a:ext>
            </a:extLst>
          </p:cNvPr>
          <p:cNvSpPr>
            <a:spLocks noGrp="1"/>
          </p:cNvSpPr>
          <p:nvPr>
            <p:ph type="pic" sz="quarter" idx="13"/>
          </p:nvPr>
        </p:nvSpPr>
        <p:spPr>
          <a:xfrm>
            <a:off x="1390026" y="3985497"/>
            <a:ext cx="700590" cy="1453113"/>
          </a:xfrm>
          <a:prstGeom prst="rect">
            <a:avLst/>
          </a:prstGeom>
        </p:spPr>
        <p:txBody>
          <a:bodyPr/>
          <a:lstStyle/>
          <a:p>
            <a:endParaRPr lang="en-US"/>
          </a:p>
        </p:txBody>
      </p:sp>
    </p:spTree>
    <p:extLst>
      <p:ext uri="{BB962C8B-B14F-4D97-AF65-F5344CB8AC3E}">
        <p14:creationId xmlns:p14="http://schemas.microsoft.com/office/powerpoint/2010/main" val="327424877"/>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20D2A-761F-1045-BE7D-EC86342CD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spTree>
    <p:extLst>
      <p:ext uri="{BB962C8B-B14F-4D97-AF65-F5344CB8AC3E}">
        <p14:creationId xmlns:p14="http://schemas.microsoft.com/office/powerpoint/2010/main" val="211541518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F9128-D5CE-7844-8C4D-8E505A28D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4" name="Picture 3">
            <a:extLst>
              <a:ext uri="{FF2B5EF4-FFF2-40B4-BE49-F238E27FC236}">
                <a16:creationId xmlns:a16="http://schemas.microsoft.com/office/drawing/2014/main" id="{3FBA148B-DD18-FD49-B86D-93EA9134788E}"/>
              </a:ext>
            </a:extLst>
          </p:cNvPr>
          <p:cNvPicPr>
            <a:picLocks noChangeAspect="1"/>
          </p:cNvPicPr>
          <p:nvPr userDrawn="1"/>
        </p:nvPicPr>
        <p:blipFill rotWithShape="1">
          <a:blip r:embed="rId3" cstate="print">
            <a:alphaModFix amt="14000"/>
            <a:extLst>
              <a:ext uri="{28A0092B-C50C-407E-A947-70E740481C1C}">
                <a14:useLocalDpi xmlns:a14="http://schemas.microsoft.com/office/drawing/2010/main"/>
              </a:ext>
            </a:extLst>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334447699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Logo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B720-228C-734F-816E-F33562D9C7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6" name="Picture 5">
            <a:extLst>
              <a:ext uri="{FF2B5EF4-FFF2-40B4-BE49-F238E27FC236}">
                <a16:creationId xmlns:a16="http://schemas.microsoft.com/office/drawing/2014/main" id="{E3DF5B58-AF29-E449-BDAD-E914AED623B6}"/>
              </a:ext>
            </a:extLst>
          </p:cNvPr>
          <p:cNvPicPr>
            <a:picLocks noChangeAspect="1"/>
          </p:cNvPicPr>
          <p:nvPr userDrawn="1"/>
        </p:nvPicPr>
        <p:blipFill rotWithShape="1">
          <a:blip r:embed="rId3" cstate="print">
            <a:alphaModFix amt="14000"/>
            <a:extLst>
              <a:ext uri="{28A0092B-C50C-407E-A947-70E740481C1C}">
                <a14:useLocalDpi xmlns:a14="http://schemas.microsoft.com/office/drawing/2010/main"/>
              </a:ext>
            </a:extLst>
          </a:blip>
          <a:srcRect l="34307" t="32420" r="-5150" b="11214"/>
          <a:stretch/>
        </p:blipFill>
        <p:spPr>
          <a:xfrm>
            <a:off x="0" y="0"/>
            <a:ext cx="9653705" cy="7066723"/>
          </a:xfrm>
          <a:prstGeom prst="rect">
            <a:avLst/>
          </a:prstGeom>
        </p:spPr>
      </p:pic>
    </p:spTree>
    <p:extLst>
      <p:ext uri="{BB962C8B-B14F-4D97-AF65-F5344CB8AC3E}">
        <p14:creationId xmlns:p14="http://schemas.microsoft.com/office/powerpoint/2010/main" val="1239430203"/>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Logo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9F821-C2E7-3B4B-B95D-48D47BAFE9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3101867944"/>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5E96A-D9C1-4840-A842-F8F6F1DBEC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pic>
        <p:nvPicPr>
          <p:cNvPr id="5" name="Picture 4">
            <a:extLst>
              <a:ext uri="{FF2B5EF4-FFF2-40B4-BE49-F238E27FC236}">
                <a16:creationId xmlns:a16="http://schemas.microsoft.com/office/drawing/2014/main" id="{558FA647-469E-984D-8E37-845500FBD923}"/>
              </a:ext>
            </a:extLst>
          </p:cNvPr>
          <p:cNvPicPr>
            <a:picLocks noChangeAspect="1"/>
          </p:cNvPicPr>
          <p:nvPr userDrawn="1"/>
        </p:nvPicPr>
        <p:blipFill rotWithShape="1">
          <a:blip r:embed="rId3" cstate="print">
            <a:alphaModFix amt="14000"/>
            <a:extLst>
              <a:ext uri="{28A0092B-C50C-407E-A947-70E740481C1C}">
                <a14:useLocalDpi xmlns:a14="http://schemas.microsoft.com/office/drawing/2010/main"/>
              </a:ext>
            </a:extLst>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355722359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Logo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E3800B-7F25-F348-A840-4942D3B815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pic>
        <p:nvPicPr>
          <p:cNvPr id="6" name="Picture 5">
            <a:extLst>
              <a:ext uri="{FF2B5EF4-FFF2-40B4-BE49-F238E27FC236}">
                <a16:creationId xmlns:a16="http://schemas.microsoft.com/office/drawing/2014/main" id="{530A54DC-B95E-8641-8D35-C1498FC9EAB8}"/>
              </a:ext>
            </a:extLst>
          </p:cNvPr>
          <p:cNvPicPr>
            <a:picLocks noChangeAspect="1"/>
          </p:cNvPicPr>
          <p:nvPr userDrawn="1"/>
        </p:nvPicPr>
        <p:blipFill rotWithShape="1">
          <a:blip r:embed="rId3" cstate="print">
            <a:alphaModFix amt="14000"/>
            <a:extLst>
              <a:ext uri="{28A0092B-C50C-407E-A947-70E740481C1C}">
                <a14:useLocalDpi xmlns:a14="http://schemas.microsoft.com/office/drawing/2010/main"/>
              </a:ext>
            </a:extLst>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195307508"/>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20D2A-761F-1045-BE7D-EC86342CD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3" name="Picture 2">
            <a:extLst>
              <a:ext uri="{FF2B5EF4-FFF2-40B4-BE49-F238E27FC236}">
                <a16:creationId xmlns:a16="http://schemas.microsoft.com/office/drawing/2014/main" id="{D1952187-1E3C-2046-BB96-6AE08020E4A4}"/>
              </a:ext>
            </a:extLst>
          </p:cNvPr>
          <p:cNvPicPr>
            <a:picLocks noChangeAspect="1"/>
          </p:cNvPicPr>
          <p:nvPr userDrawn="1"/>
        </p:nvPicPr>
        <p:blipFill rotWithShape="1">
          <a:blip r:embed="rId3">
            <a:alphaModFix amt="14000"/>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1721358718"/>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20D2A-761F-1045-BE7D-EC86342CD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3" name="Picture 2">
            <a:extLst>
              <a:ext uri="{FF2B5EF4-FFF2-40B4-BE49-F238E27FC236}">
                <a16:creationId xmlns:a16="http://schemas.microsoft.com/office/drawing/2014/main" id="{D1952187-1E3C-2046-BB96-6AE08020E4A4}"/>
              </a:ext>
            </a:extLst>
          </p:cNvPr>
          <p:cNvPicPr>
            <a:picLocks noChangeAspect="1"/>
          </p:cNvPicPr>
          <p:nvPr userDrawn="1"/>
        </p:nvPicPr>
        <p:blipFill rotWithShape="1">
          <a:blip r:embed="rId3">
            <a:alphaModFix amt="14000"/>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329009018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31/01/2024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5800D-7818-0241-8E6C-F0ED7BDC4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spTree>
    <p:extLst>
      <p:ext uri="{BB962C8B-B14F-4D97-AF65-F5344CB8AC3E}">
        <p14:creationId xmlns:p14="http://schemas.microsoft.com/office/powerpoint/2010/main" val="1827885747"/>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5800D-7818-0241-8E6C-F0ED7BDC4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pic>
        <p:nvPicPr>
          <p:cNvPr id="4" name="Picture 3">
            <a:extLst>
              <a:ext uri="{FF2B5EF4-FFF2-40B4-BE49-F238E27FC236}">
                <a16:creationId xmlns:a16="http://schemas.microsoft.com/office/drawing/2014/main" id="{97C47318-9FA5-CC4E-9BD2-352A82E3A1AC}"/>
              </a:ext>
            </a:extLst>
          </p:cNvPr>
          <p:cNvPicPr>
            <a:picLocks noChangeAspect="1"/>
          </p:cNvPicPr>
          <p:nvPr userDrawn="1"/>
        </p:nvPicPr>
        <p:blipFill rotWithShape="1">
          <a:blip r:embed="rId3">
            <a:alphaModFix amt="14000"/>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342013452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5800D-7818-0241-8E6C-F0ED7BDC4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47" y="5877379"/>
            <a:ext cx="1938528" cy="936955"/>
          </a:xfrm>
          <a:prstGeom prst="rect">
            <a:avLst/>
          </a:prstGeom>
        </p:spPr>
      </p:pic>
      <p:pic>
        <p:nvPicPr>
          <p:cNvPr id="5" name="Picture 4">
            <a:extLst>
              <a:ext uri="{FF2B5EF4-FFF2-40B4-BE49-F238E27FC236}">
                <a16:creationId xmlns:a16="http://schemas.microsoft.com/office/drawing/2014/main" id="{26B16D84-6696-9E44-BCDB-D04ADB2CF696}"/>
              </a:ext>
            </a:extLst>
          </p:cNvPr>
          <p:cNvPicPr>
            <a:picLocks noChangeAspect="1"/>
          </p:cNvPicPr>
          <p:nvPr userDrawn="1"/>
        </p:nvPicPr>
        <p:blipFill rotWithShape="1">
          <a:blip r:embed="rId3">
            <a:alphaModFix amt="14000"/>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12243106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Logo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065736"/>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C084E-1E94-DC4E-A891-6E86CDDFF536}"/>
              </a:ext>
            </a:extLst>
          </p:cNvPr>
          <p:cNvPicPr>
            <a:picLocks noChangeAspect="1"/>
          </p:cNvPicPr>
          <p:nvPr userDrawn="1"/>
        </p:nvPicPr>
        <p:blipFill rotWithShape="1">
          <a:blip r:embed="rId2" cstate="print">
            <a:alphaModFix amt="14000"/>
            <a:extLst>
              <a:ext uri="{28A0092B-C50C-407E-A947-70E740481C1C}">
                <a14:useLocalDpi xmlns:a14="http://schemas.microsoft.com/office/drawing/2010/main"/>
              </a:ext>
            </a:extLst>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116543923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F0B3-10E0-FA48-9E84-5812F107F84F}"/>
              </a:ext>
            </a:extLst>
          </p:cNvPr>
          <p:cNvPicPr>
            <a:picLocks noChangeAspect="1"/>
          </p:cNvPicPr>
          <p:nvPr userDrawn="1"/>
        </p:nvPicPr>
        <p:blipFill rotWithShape="1">
          <a:blip r:embed="rId2" cstate="print">
            <a:alphaModFix amt="14000"/>
            <a:extLst>
              <a:ext uri="{28A0092B-C50C-407E-A947-70E740481C1C}">
                <a14:useLocalDpi xmlns:a14="http://schemas.microsoft.com/office/drawing/2010/main"/>
              </a:ext>
            </a:extLst>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3164065913"/>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1F5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502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1F5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25745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7C7B-FB54-DC4D-B21F-DD2324A8E0E2}"/>
              </a:ext>
            </a:extLst>
          </p:cNvPr>
          <p:cNvPicPr>
            <a:picLocks noChangeAspect="1"/>
          </p:cNvPicPr>
          <p:nvPr userDrawn="1"/>
        </p:nvPicPr>
        <p:blipFill rotWithShape="1">
          <a:blip r:embed="rId2">
            <a:alphaModFix amt="14000"/>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3733027559"/>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_Title, Log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9BE3F-F434-CC46-BE95-5AB517467054}"/>
              </a:ext>
            </a:extLst>
          </p:cNvPr>
          <p:cNvPicPr>
            <a:picLocks noChangeAspect="1"/>
          </p:cNvPicPr>
          <p:nvPr userDrawn="1"/>
        </p:nvPicPr>
        <p:blipFill rotWithShape="1">
          <a:blip r:embed="rId2">
            <a:alphaModFix amt="14000"/>
          </a:blip>
          <a:srcRect l="34307" t="32420" r="-5150" b="11214"/>
          <a:stretch/>
        </p:blipFill>
        <p:spPr>
          <a:xfrm>
            <a:off x="-1" y="-1"/>
            <a:ext cx="9653705" cy="7066723"/>
          </a:xfrm>
          <a:prstGeom prst="rect">
            <a:avLst/>
          </a:prstGeom>
        </p:spPr>
      </p:pic>
    </p:spTree>
    <p:extLst>
      <p:ext uri="{BB962C8B-B14F-4D97-AF65-F5344CB8AC3E}">
        <p14:creationId xmlns:p14="http://schemas.microsoft.com/office/powerpoint/2010/main" val="154370836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10471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C288-C2FB-A193-3E1D-83C96B3292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CFB9083-8A24-F45C-80B2-55D15D358F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45407B6-5123-98C6-6B9A-8D8249F025AD}"/>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5" name="Footer Placeholder 4">
            <a:extLst>
              <a:ext uri="{FF2B5EF4-FFF2-40B4-BE49-F238E27FC236}">
                <a16:creationId xmlns:a16="http://schemas.microsoft.com/office/drawing/2014/main" id="{BC9B89F0-40B4-36F3-8808-0C5CD5E88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CFB0-4B3C-7218-FB7A-579A92E9C7C3}"/>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23564278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A724-EB5B-8350-DAC0-79ACF293F5A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F3111B3-3CC7-99C5-A757-6D2DAB0BFE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123333-88AE-FD7C-12DA-F3F93791271B}"/>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5" name="Footer Placeholder 4">
            <a:extLst>
              <a:ext uri="{FF2B5EF4-FFF2-40B4-BE49-F238E27FC236}">
                <a16:creationId xmlns:a16="http://schemas.microsoft.com/office/drawing/2014/main" id="{AA40F6F1-5EFF-82DD-3013-8A4699323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06A1C-259D-1A5E-E6E7-F49CECA6C8ED}"/>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3539200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CB769-920E-599A-ADD7-9B9FE9933F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774368D-F07A-C14B-CCEB-FE94C7231B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3C243C7-3C5F-E471-6D67-8946DEC607B9}"/>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5" name="Footer Placeholder 4">
            <a:extLst>
              <a:ext uri="{FF2B5EF4-FFF2-40B4-BE49-F238E27FC236}">
                <a16:creationId xmlns:a16="http://schemas.microsoft.com/office/drawing/2014/main" id="{2906F40E-DA1F-4A7F-F8E1-10DD634EF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1334B-66BF-D501-463C-F4457A332D92}"/>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12849414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6A9F-339D-38F5-7BF8-510B03F191B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0EAB99-E742-872A-78F4-0C9A479B49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914E776-0A47-4E47-A14C-51CAB0D4A5F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5BCD7FD-48EC-6625-D851-B03AC6B6986D}"/>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6" name="Footer Placeholder 5">
            <a:extLst>
              <a:ext uri="{FF2B5EF4-FFF2-40B4-BE49-F238E27FC236}">
                <a16:creationId xmlns:a16="http://schemas.microsoft.com/office/drawing/2014/main" id="{69A54DC2-567C-62F7-BC66-857EB20A55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5623C-F9CE-7150-18EB-8A6B0FF4F993}"/>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1733754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81C2A-D780-B383-25B2-0470966CB7B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96EA568-8C21-2F06-3E73-ED076E22A9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ADBD121-324F-4A8F-89EE-9A8C3216F78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8DF58E7-D918-0725-0580-2C9A7CAE4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3ADECE-2571-943D-06DB-6820033D99C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A46CA46-41CC-7452-A93B-FE49336BDCEB}"/>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8" name="Footer Placeholder 7">
            <a:extLst>
              <a:ext uri="{FF2B5EF4-FFF2-40B4-BE49-F238E27FC236}">
                <a16:creationId xmlns:a16="http://schemas.microsoft.com/office/drawing/2014/main" id="{3151DD53-A376-742A-24C3-5178BEA1C0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5D3A0E-DE49-D768-DB65-467745E0AD19}"/>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2535522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971B1-905F-7BBD-85FB-AC2D0E2EFC9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5DCE642-25AD-420B-714F-F80A8D2FB403}"/>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4" name="Footer Placeholder 3">
            <a:extLst>
              <a:ext uri="{FF2B5EF4-FFF2-40B4-BE49-F238E27FC236}">
                <a16:creationId xmlns:a16="http://schemas.microsoft.com/office/drawing/2014/main" id="{C9B40CF0-B3AF-7563-58A8-88942A28C4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AD3D5-28AF-037E-0D22-92F713714370}"/>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1262943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1DF10A-C1A4-C944-B584-5ADC8AF3FE5C}"/>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3" name="Footer Placeholder 2">
            <a:extLst>
              <a:ext uri="{FF2B5EF4-FFF2-40B4-BE49-F238E27FC236}">
                <a16:creationId xmlns:a16="http://schemas.microsoft.com/office/drawing/2014/main" id="{16C01A55-A2D1-B675-DCEB-6D313A4D3F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00B677-BC3C-1176-013B-CCB0EA723ED1}"/>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34044384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84BE-C7F1-BEED-A22F-41CA6CCB9D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E27A11-F1C8-DAB4-21E4-9F6CB57C89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7F4A325-0FBB-EA4D-A8D4-7C04F8449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9B95AB-6BA8-0B24-49C4-1E387AB6B33E}"/>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6" name="Footer Placeholder 5">
            <a:extLst>
              <a:ext uri="{FF2B5EF4-FFF2-40B4-BE49-F238E27FC236}">
                <a16:creationId xmlns:a16="http://schemas.microsoft.com/office/drawing/2014/main" id="{83244101-7C14-8045-AE27-F147DC9D7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EB9507-C483-1464-B108-6FFC257E6A6E}"/>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9996744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2393-2641-4208-4108-CA76D7701DB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1AD290C-477C-7F8B-17DE-AB8112C4B7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CD13AB-A49D-7CA0-6E49-54F10B858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B06038-0E95-1734-C9F3-DBEE1DEAD9E2}"/>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6" name="Footer Placeholder 5">
            <a:extLst>
              <a:ext uri="{FF2B5EF4-FFF2-40B4-BE49-F238E27FC236}">
                <a16:creationId xmlns:a16="http://schemas.microsoft.com/office/drawing/2014/main" id="{1AA16EC8-0089-F44E-92FC-185A3798D0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D735F-83EB-A5B8-F6C6-F2225FB18DF0}"/>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2217120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F2D3-48E9-0DE1-927B-80C390111DC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16FFB44-2E85-6CD3-B3C2-09F92596C70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0E61E3-B98E-14A7-8C94-55595A23CE0C}"/>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5" name="Footer Placeholder 4">
            <a:extLst>
              <a:ext uri="{FF2B5EF4-FFF2-40B4-BE49-F238E27FC236}">
                <a16:creationId xmlns:a16="http://schemas.microsoft.com/office/drawing/2014/main" id="{F9482795-8515-A73B-2811-EE284FBF8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47280-0D7A-DDFD-7D9B-6614DBBF2E40}"/>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29488065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DF47CF-E330-0A43-3D5B-52D13B5206F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FE22A9-E66A-D896-2E77-10A28A92218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C4CCBE-2C77-D6AC-6F97-7E4C993D4FFE}"/>
              </a:ext>
            </a:extLst>
          </p:cNvPr>
          <p:cNvSpPr>
            <a:spLocks noGrp="1"/>
          </p:cNvSpPr>
          <p:nvPr>
            <p:ph type="dt" sz="half" idx="10"/>
          </p:nvPr>
        </p:nvSpPr>
        <p:spPr/>
        <p:txBody>
          <a:bodyPr/>
          <a:lstStyle/>
          <a:p>
            <a:fld id="{B03DC0F7-C21B-984C-B7B1-7A423EC86973}" type="datetimeFigureOut">
              <a:rPr lang="en-US" smtClean="0"/>
              <a:t>1/31/2024</a:t>
            </a:fld>
            <a:endParaRPr lang="en-US"/>
          </a:p>
        </p:txBody>
      </p:sp>
      <p:sp>
        <p:nvSpPr>
          <p:cNvPr id="5" name="Footer Placeholder 4">
            <a:extLst>
              <a:ext uri="{FF2B5EF4-FFF2-40B4-BE49-F238E27FC236}">
                <a16:creationId xmlns:a16="http://schemas.microsoft.com/office/drawing/2014/main" id="{02A96D27-FC65-453C-02BB-8A2B433AE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B64C3-70DD-69BC-8402-671B64899B65}"/>
              </a:ext>
            </a:extLst>
          </p:cNvPr>
          <p:cNvSpPr>
            <a:spLocks noGrp="1"/>
          </p:cNvSpPr>
          <p:nvPr>
            <p:ph type="sldNum" sz="quarter" idx="12"/>
          </p:nvPr>
        </p:nvSpPr>
        <p:spPr/>
        <p:txBody>
          <a:bodyPr/>
          <a:lstStyle/>
          <a:p>
            <a:fld id="{C20158C8-09B9-ED48-ABD8-02154AEED4E2}" type="slidenum">
              <a:rPr lang="en-US" smtClean="0"/>
              <a:t>‹#›</a:t>
            </a:fld>
            <a:endParaRPr lang="en-US"/>
          </a:p>
        </p:txBody>
      </p:sp>
    </p:spTree>
    <p:extLst>
      <p:ext uri="{BB962C8B-B14F-4D97-AF65-F5344CB8AC3E}">
        <p14:creationId xmlns:p14="http://schemas.microsoft.com/office/powerpoint/2010/main" val="3159628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_Title, Logo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20D2A-761F-1045-BE7D-EC86342CD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1552" y="5877379"/>
            <a:ext cx="1938528" cy="936955"/>
          </a:xfrm>
          <a:prstGeom prst="rect">
            <a:avLst/>
          </a:prstGeom>
        </p:spPr>
      </p:pic>
      <p:pic>
        <p:nvPicPr>
          <p:cNvPr id="3" name="Picture 2">
            <a:extLst>
              <a:ext uri="{FF2B5EF4-FFF2-40B4-BE49-F238E27FC236}">
                <a16:creationId xmlns:a16="http://schemas.microsoft.com/office/drawing/2014/main" id="{D1952187-1E3C-2046-BB96-6AE08020E4A4}"/>
              </a:ext>
            </a:extLst>
          </p:cNvPr>
          <p:cNvPicPr>
            <a:picLocks noChangeAspect="1"/>
          </p:cNvPicPr>
          <p:nvPr userDrawn="1"/>
        </p:nvPicPr>
        <p:blipFill rotWithShape="1">
          <a:blip r:embed="rId3">
            <a:alphaModFix amt="14000"/>
          </a:blip>
          <a:srcRect l="12931" t="32420" r="21795" b="11214"/>
          <a:stretch/>
        </p:blipFill>
        <p:spPr>
          <a:xfrm>
            <a:off x="3568148" y="-1"/>
            <a:ext cx="8632091" cy="6858001"/>
          </a:xfrm>
          <a:prstGeom prst="rect">
            <a:avLst/>
          </a:prstGeom>
        </p:spPr>
      </p:pic>
    </p:spTree>
    <p:extLst>
      <p:ext uri="{BB962C8B-B14F-4D97-AF65-F5344CB8AC3E}">
        <p14:creationId xmlns:p14="http://schemas.microsoft.com/office/powerpoint/2010/main" val="740263689"/>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776472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992303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31/01/2024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254056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31/01/2024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01688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31/01/2024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877984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31/01/2024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233632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31/01/2024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0376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16" Type="http://schemas.openxmlformats.org/officeDocument/2006/relationships/slideLayout" Target="../slideLayouts/slideLayout10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slideLayout" Target="../slideLayouts/slideLayout158.xml"/><Relationship Id="rId74" Type="http://schemas.openxmlformats.org/officeDocument/2006/relationships/slideLayout" Target="../slideLayouts/slideLayout166.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theme" Target="../theme/theme4.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2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31/01/2024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98508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2" r:id="rId3"/>
    <p:sldLayoutId id="2147483773" r:id="rId4"/>
    <p:sldLayoutId id="2147483775" r:id="rId5"/>
    <p:sldLayoutId id="2147483776" r:id="rId6"/>
    <p:sldLayoutId id="2147483828" r:id="rId7"/>
    <p:sldLayoutId id="2147483812" r:id="rId8"/>
    <p:sldLayoutId id="2147483829" r:id="rId9"/>
    <p:sldLayoutId id="2147483778" r:id="rId10"/>
    <p:sldLayoutId id="2147483830" r:id="rId11"/>
    <p:sldLayoutId id="2147483827" r:id="rId12"/>
    <p:sldLayoutId id="2147483831" r:id="rId13"/>
    <p:sldLayoutId id="2147483777" r:id="rId14"/>
    <p:sldLayoutId id="2147483832" r:id="rId15"/>
    <p:sldLayoutId id="2147483779" r:id="rId16"/>
    <p:sldLayoutId id="2147483833" r:id="rId17"/>
    <p:sldLayoutId id="2147483835" r:id="rId18"/>
    <p:sldLayoutId id="2147483818" r:id="rId19"/>
    <p:sldLayoutId id="2147483825" r:id="rId20"/>
    <p:sldLayoutId id="2147483824" r:id="rId21"/>
    <p:sldLayoutId id="2147483783" r:id="rId22"/>
    <p:sldLayoutId id="2147483784" r:id="rId23"/>
    <p:sldLayoutId id="2147483785" r:id="rId24"/>
    <p:sldLayoutId id="2147483786" r:id="rId25"/>
    <p:sldLayoutId id="2147483819" r:id="rId26"/>
    <p:sldLayoutId id="2147483795" r:id="rId27"/>
    <p:sldLayoutId id="2147483796" r:id="rId28"/>
    <p:sldLayoutId id="2147483797" r:id="rId29"/>
    <p:sldLayoutId id="2147483798" r:id="rId30"/>
    <p:sldLayoutId id="2147483822" r:id="rId31"/>
    <p:sldLayoutId id="2147483799" r:id="rId32"/>
    <p:sldLayoutId id="2147483800" r:id="rId33"/>
    <p:sldLayoutId id="2147483801" r:id="rId34"/>
    <p:sldLayoutId id="2147483802" r:id="rId35"/>
    <p:sldLayoutId id="2147483807" r:id="rId36"/>
    <p:sldLayoutId id="2147483808" r:id="rId37"/>
    <p:sldLayoutId id="2147483809" r:id="rId38"/>
    <p:sldLayoutId id="2147483810" r:id="rId39"/>
    <p:sldLayoutId id="2147483780" r:id="rId40"/>
    <p:sldLayoutId id="2147483843" r:id="rId41"/>
    <p:sldLayoutId id="2147483781" r:id="rId42"/>
    <p:sldLayoutId id="2147483834" r:id="rId43"/>
    <p:sldLayoutId id="2147483782" r:id="rId44"/>
    <p:sldLayoutId id="2147483811" r:id="rId45"/>
    <p:sldLayoutId id="2147483813" r:id="rId46"/>
    <p:sldLayoutId id="2147483814" r:id="rId47"/>
    <p:sldLayoutId id="2147483815" r:id="rId48"/>
    <p:sldLayoutId id="2147483816" r:id="rId49"/>
    <p:sldLayoutId id="2147483817" r:id="rId50"/>
    <p:sldLayoutId id="2147483823" r:id="rId51"/>
    <p:sldLayoutId id="2147483837" r:id="rId52"/>
    <p:sldLayoutId id="2147483836" r:id="rId53"/>
    <p:sldLayoutId id="2147483838" r:id="rId54"/>
    <p:sldLayoutId id="2147483839" r:id="rId55"/>
    <p:sldLayoutId id="2147483840" r:id="rId56"/>
    <p:sldLayoutId id="2147483849" r:id="rId57"/>
    <p:sldLayoutId id="2147483853" r:id="rId58"/>
    <p:sldLayoutId id="2147483850" r:id="rId59"/>
    <p:sldLayoutId id="2147483851" r:id="rId60"/>
    <p:sldLayoutId id="2147483854" r:id="rId61"/>
    <p:sldLayoutId id="2147483826" r:id="rId62"/>
    <p:sldLayoutId id="2147483841" r:id="rId63"/>
    <p:sldLayoutId id="2147483842" r:id="rId64"/>
    <p:sldLayoutId id="2147483844" r:id="rId65"/>
    <p:sldLayoutId id="2147483845" r:id="rId66"/>
    <p:sldLayoutId id="2147483852" r:id="rId67"/>
    <p:sldLayoutId id="2147483855" r:id="rId68"/>
    <p:sldLayoutId id="2147483848" r:id="rId69"/>
  </p:sldLayoutIdLst>
  <p:hf hdr="0"/>
  <p:txStyles>
    <p:titleStyle>
      <a:lvl1pPr algn="ctr" defTabSz="914400" rtl="0" eaLnBrk="1" latinLnBrk="0" hangingPunct="1">
        <a:lnSpc>
          <a:spcPct val="90000"/>
        </a:lnSpc>
        <a:spcBef>
          <a:spcPct val="0"/>
        </a:spcBef>
        <a:buNone/>
        <a:defRPr sz="380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0" indent="0" algn="ctr" defTabSz="914400" rtl="0" eaLnBrk="1" latinLnBrk="0" hangingPunct="1">
        <a:lnSpc>
          <a:spcPct val="90000"/>
        </a:lnSpc>
        <a:spcBef>
          <a:spcPts val="1000"/>
        </a:spcBef>
        <a:buFontTx/>
        <a:buNone/>
        <a:defRPr sz="1700" kern="1200">
          <a:solidFill>
            <a:schemeClr val="tx1"/>
          </a:solidFill>
          <a:latin typeface="Raleway" panose="020B0503030101060003" pitchFamily="34" charset="0"/>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67A9A3-E7AB-D398-41E5-51391862DD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A15107-F772-18B4-6019-DE8FE52D6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80C059-1A52-40E0-4459-2399F95857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DC0F7-C21B-984C-B7B1-7A423EC86973}" type="datetimeFigureOut">
              <a:rPr lang="en-US" smtClean="0"/>
              <a:t>1/31/2024</a:t>
            </a:fld>
            <a:endParaRPr lang="en-US"/>
          </a:p>
        </p:txBody>
      </p:sp>
      <p:sp>
        <p:nvSpPr>
          <p:cNvPr id="5" name="Footer Placeholder 4">
            <a:extLst>
              <a:ext uri="{FF2B5EF4-FFF2-40B4-BE49-F238E27FC236}">
                <a16:creationId xmlns:a16="http://schemas.microsoft.com/office/drawing/2014/main" id="{89A61FB5-F05B-6E29-7B3D-188FC0F2B6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DD77DE-0A9A-F37E-8120-39CC15494D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158C8-09B9-ED48-ABD8-02154AEED4E2}" type="slidenum">
              <a:rPr lang="en-US" smtClean="0"/>
              <a:t>‹#›</a:t>
            </a:fld>
            <a:endParaRPr lang="en-US"/>
          </a:p>
        </p:txBody>
      </p:sp>
    </p:spTree>
    <p:extLst>
      <p:ext uri="{BB962C8B-B14F-4D97-AF65-F5344CB8AC3E}">
        <p14:creationId xmlns:p14="http://schemas.microsoft.com/office/powerpoint/2010/main" val="29213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31/01/2024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612814134"/>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3978" r:id="rId29"/>
    <p:sldLayoutId id="2147483979" r:id="rId30"/>
    <p:sldLayoutId id="2147483980" r:id="rId31"/>
    <p:sldLayoutId id="2147483981" r:id="rId32"/>
    <p:sldLayoutId id="2147483982" r:id="rId33"/>
    <p:sldLayoutId id="2147483983" r:id="rId34"/>
    <p:sldLayoutId id="2147483984" r:id="rId35"/>
    <p:sldLayoutId id="2147483985" r:id="rId36"/>
    <p:sldLayoutId id="2147483986" r:id="rId37"/>
    <p:sldLayoutId id="2147483987" r:id="rId38"/>
    <p:sldLayoutId id="2147483988" r:id="rId39"/>
    <p:sldLayoutId id="2147483989" r:id="rId40"/>
    <p:sldLayoutId id="2147483990" r:id="rId41"/>
    <p:sldLayoutId id="2147483991" r:id="rId42"/>
    <p:sldLayoutId id="2147483992" r:id="rId43"/>
    <p:sldLayoutId id="2147483993" r:id="rId44"/>
    <p:sldLayoutId id="2147483994" r:id="rId45"/>
    <p:sldLayoutId id="2147483995" r:id="rId46"/>
    <p:sldLayoutId id="2147483996" r:id="rId47"/>
    <p:sldLayoutId id="2147483997" r:id="rId48"/>
    <p:sldLayoutId id="2147483998" r:id="rId49"/>
    <p:sldLayoutId id="2147483999" r:id="rId50"/>
    <p:sldLayoutId id="2147484000" r:id="rId51"/>
    <p:sldLayoutId id="2147484001" r:id="rId52"/>
    <p:sldLayoutId id="2147484002" r:id="rId53"/>
    <p:sldLayoutId id="2147484003" r:id="rId54"/>
    <p:sldLayoutId id="2147484004" r:id="rId55"/>
    <p:sldLayoutId id="2147484005" r:id="rId56"/>
    <p:sldLayoutId id="2147484006" r:id="rId57"/>
    <p:sldLayoutId id="2147484007" r:id="rId58"/>
    <p:sldLayoutId id="2147484008" r:id="rId59"/>
    <p:sldLayoutId id="2147484009" r:id="rId60"/>
    <p:sldLayoutId id="2147484010" r:id="rId61"/>
    <p:sldLayoutId id="2147484011" r:id="rId62"/>
    <p:sldLayoutId id="2147484012" r:id="rId63"/>
    <p:sldLayoutId id="2147484013" r:id="rId64"/>
    <p:sldLayoutId id="2147484014" r:id="rId65"/>
    <p:sldLayoutId id="2147484015" r:id="rId66"/>
    <p:sldLayoutId id="2147484016" r:id="rId67"/>
    <p:sldLayoutId id="2147484017" r:id="rId68"/>
    <p:sldLayoutId id="2147484018" r:id="rId69"/>
    <p:sldLayoutId id="2147484019" r:id="rId70"/>
    <p:sldLayoutId id="2147484020" r:id="rId71"/>
    <p:sldLayoutId id="2147484021" r:id="rId72"/>
    <p:sldLayoutId id="2147484022" r:id="rId73"/>
    <p:sldLayoutId id="2147484023" r:id="rId74"/>
    <p:sldLayoutId id="2147484024" r:id="rId75"/>
    <p:sldLayoutId id="2147484025" r:id="rId76"/>
    <p:sldLayoutId id="2147484026" r:id="rId7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76.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6.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80.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6.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6.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6.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6.xml"/><Relationship Id="rId5" Type="http://schemas.openxmlformats.org/officeDocument/2006/relationships/image" Target="../media/image28.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D8D6D2-5878-66AD-0ED7-C9106FC8C123}"/>
              </a:ext>
            </a:extLst>
          </p:cNvPr>
          <p:cNvSpPr/>
          <p:nvPr/>
        </p:nvSpPr>
        <p:spPr>
          <a:xfrm>
            <a:off x="-123825" y="-123825"/>
            <a:ext cx="12449175" cy="7115175"/>
          </a:xfrm>
          <a:prstGeom prst="rect">
            <a:avLst/>
          </a:prstGeom>
          <a:solidFill>
            <a:srgbClr val="D5EBF7">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61EBD1A-1126-5EC8-A59E-2588F64D53B0}"/>
              </a:ext>
            </a:extLst>
          </p:cNvPr>
          <p:cNvCxnSpPr>
            <a:cxnSpLocks/>
          </p:cNvCxnSpPr>
          <p:nvPr/>
        </p:nvCxnSpPr>
        <p:spPr>
          <a:xfrm>
            <a:off x="654619" y="4478163"/>
            <a:ext cx="1117600" cy="0"/>
          </a:xfrm>
          <a:prstGeom prst="line">
            <a:avLst/>
          </a:prstGeom>
          <a:ln w="22225">
            <a:solidFill>
              <a:srgbClr val="0D3B6F"/>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7A0B6F15-A66D-D0C4-82FD-8AB0B90AAE1E}"/>
              </a:ext>
            </a:extLst>
          </p:cNvPr>
          <p:cNvSpPr>
            <a:spLocks noGrp="1"/>
          </p:cNvSpPr>
          <p:nvPr/>
        </p:nvSpPr>
        <p:spPr>
          <a:xfrm>
            <a:off x="557293" y="2690633"/>
            <a:ext cx="7594099" cy="1479825"/>
          </a:xfrm>
          <a:prstGeom prst="rect">
            <a:avLst/>
          </a:prstGeom>
        </p:spPr>
        <p:txBody>
          <a:bodyPr lIns="91440" tIns="45720" rIns="91440" bIns="45720" anchor="t"/>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AU" sz="4800" b="0">
                <a:solidFill>
                  <a:srgbClr val="0D3B6F"/>
                </a:solidFill>
                <a:latin typeface="Comfortaa"/>
              </a:rPr>
              <a:t>Converge Move</a:t>
            </a:r>
            <a:endParaRPr lang="en-US">
              <a:solidFill>
                <a:srgbClr val="0D3B6F"/>
              </a:solidFill>
              <a:cs typeface="Calibri"/>
            </a:endParaRPr>
          </a:p>
          <a:p>
            <a:pPr>
              <a:lnSpc>
                <a:spcPct val="100000"/>
              </a:lnSpc>
            </a:pPr>
            <a:r>
              <a:rPr lang="en-AU" sz="4800" b="0">
                <a:solidFill>
                  <a:srgbClr val="0D3B6F"/>
                </a:solidFill>
                <a:latin typeface="Comfortaa"/>
              </a:rPr>
              <a:t>Starter Kit</a:t>
            </a:r>
            <a:endParaRPr lang="en-US">
              <a:solidFill>
                <a:srgbClr val="0D3B6F"/>
              </a:solidFill>
              <a:cs typeface="Calibri"/>
            </a:endParaRPr>
          </a:p>
        </p:txBody>
      </p:sp>
      <p:pic>
        <p:nvPicPr>
          <p:cNvPr id="3" name="Picture 5" descr="Logo&#10;&#10;Description automatically generated">
            <a:extLst>
              <a:ext uri="{FF2B5EF4-FFF2-40B4-BE49-F238E27FC236}">
                <a16:creationId xmlns:a16="http://schemas.microsoft.com/office/drawing/2014/main" id="{1C2404CB-8C81-D5B4-5660-DF29702E48FD}"/>
              </a:ext>
            </a:extLst>
          </p:cNvPr>
          <p:cNvPicPr>
            <a:picLocks noChangeAspect="1"/>
          </p:cNvPicPr>
          <p:nvPr/>
        </p:nvPicPr>
        <p:blipFill>
          <a:blip r:embed="rId2"/>
          <a:stretch>
            <a:fillRect/>
          </a:stretch>
        </p:blipFill>
        <p:spPr>
          <a:xfrm>
            <a:off x="9201150" y="212665"/>
            <a:ext cx="2743200" cy="736720"/>
          </a:xfrm>
          <a:prstGeom prst="rect">
            <a:avLst/>
          </a:prstGeom>
        </p:spPr>
      </p:pic>
      <p:pic>
        <p:nvPicPr>
          <p:cNvPr id="6" name="Picture 6" descr="Logo&#10;&#10;Description automatically generated">
            <a:extLst>
              <a:ext uri="{FF2B5EF4-FFF2-40B4-BE49-F238E27FC236}">
                <a16:creationId xmlns:a16="http://schemas.microsoft.com/office/drawing/2014/main" id="{9ED08AD7-FEE8-71CA-C586-0B19A6D479C7}"/>
              </a:ext>
            </a:extLst>
          </p:cNvPr>
          <p:cNvPicPr>
            <a:picLocks noChangeAspect="1"/>
          </p:cNvPicPr>
          <p:nvPr/>
        </p:nvPicPr>
        <p:blipFill>
          <a:blip r:embed="rId3"/>
          <a:stretch>
            <a:fillRect/>
          </a:stretch>
        </p:blipFill>
        <p:spPr>
          <a:xfrm>
            <a:off x="4905375" y="1488643"/>
            <a:ext cx="9124950" cy="7976464"/>
          </a:xfrm>
          <a:prstGeom prst="rect">
            <a:avLst/>
          </a:prstGeom>
        </p:spPr>
      </p:pic>
    </p:spTree>
    <p:extLst>
      <p:ext uri="{BB962C8B-B14F-4D97-AF65-F5344CB8AC3E}">
        <p14:creationId xmlns:p14="http://schemas.microsoft.com/office/powerpoint/2010/main" val="26136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Icon&#10;&#10;Description automatically generated">
            <a:extLst>
              <a:ext uri="{FF2B5EF4-FFF2-40B4-BE49-F238E27FC236}">
                <a16:creationId xmlns:a16="http://schemas.microsoft.com/office/drawing/2014/main" id="{AC429818-17F5-6000-8A46-B62C0BE93449}"/>
              </a:ext>
            </a:extLst>
          </p:cNvPr>
          <p:cNvPicPr>
            <a:picLocks noChangeAspect="1"/>
          </p:cNvPicPr>
          <p:nvPr/>
        </p:nvPicPr>
        <p:blipFill>
          <a:blip r:embed="rId3">
            <a:alphaModFix amt="15000"/>
          </a:blip>
          <a:stretch>
            <a:fillRect/>
          </a:stretch>
        </p:blipFill>
        <p:spPr>
          <a:xfrm>
            <a:off x="5701596" y="-2553794"/>
            <a:ext cx="8249263" cy="8249263"/>
          </a:xfrm>
          <a:prstGeom prst="rect">
            <a:avLst/>
          </a:prstGeom>
        </p:spPr>
      </p:pic>
      <p:sp>
        <p:nvSpPr>
          <p:cNvPr id="39" name="Text Placeholder 1">
            <a:extLst>
              <a:ext uri="{FF2B5EF4-FFF2-40B4-BE49-F238E27FC236}">
                <a16:creationId xmlns:a16="http://schemas.microsoft.com/office/drawing/2014/main" id="{962F2E8D-FE07-C320-DC11-29B4A82E4A18}"/>
              </a:ext>
            </a:extLst>
          </p:cNvPr>
          <p:cNvSpPr>
            <a:spLocks noGrp="1"/>
          </p:cNvSpPr>
          <p:nvPr/>
        </p:nvSpPr>
        <p:spPr>
          <a:xfrm>
            <a:off x="473140" y="361988"/>
            <a:ext cx="9057640"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Your unique comms kit</a:t>
            </a:r>
            <a:endParaRPr lang="en-US"/>
          </a:p>
        </p:txBody>
      </p:sp>
      <p:cxnSp>
        <p:nvCxnSpPr>
          <p:cNvPr id="7" name="Straight Connector 6">
            <a:extLst>
              <a:ext uri="{FF2B5EF4-FFF2-40B4-BE49-F238E27FC236}">
                <a16:creationId xmlns:a16="http://schemas.microsoft.com/office/drawing/2014/main" id="{67E5E3C3-078D-2BD3-A046-C8E1953BFF09}"/>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12" name="Text Placeholder 1">
            <a:extLst>
              <a:ext uri="{FF2B5EF4-FFF2-40B4-BE49-F238E27FC236}">
                <a16:creationId xmlns:a16="http://schemas.microsoft.com/office/drawing/2014/main" id="{C18B335D-8ECB-1366-2B57-666683D61B69}"/>
              </a:ext>
            </a:extLst>
          </p:cNvPr>
          <p:cNvSpPr>
            <a:spLocks noGrp="1"/>
          </p:cNvSpPr>
          <p:nvPr/>
        </p:nvSpPr>
        <p:spPr>
          <a:xfrm>
            <a:off x="521377" y="2135991"/>
            <a:ext cx="3173574" cy="437370"/>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b="0">
                <a:solidFill>
                  <a:srgbClr val="1F457D"/>
                </a:solidFill>
                <a:latin typeface="Montserrat"/>
              </a:rPr>
              <a:t>Email Templates</a:t>
            </a:r>
            <a:endParaRPr lang="en-US"/>
          </a:p>
        </p:txBody>
      </p:sp>
      <p:sp>
        <p:nvSpPr>
          <p:cNvPr id="13" name="Text Placeholder 1">
            <a:extLst>
              <a:ext uri="{FF2B5EF4-FFF2-40B4-BE49-F238E27FC236}">
                <a16:creationId xmlns:a16="http://schemas.microsoft.com/office/drawing/2014/main" id="{3178B8ED-B2E6-0991-F315-D0ECB36F03E8}"/>
              </a:ext>
            </a:extLst>
          </p:cNvPr>
          <p:cNvSpPr>
            <a:spLocks noGrp="1"/>
          </p:cNvSpPr>
          <p:nvPr/>
        </p:nvSpPr>
        <p:spPr>
          <a:xfrm>
            <a:off x="4086946" y="2135991"/>
            <a:ext cx="3173574" cy="437370"/>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b="0">
                <a:solidFill>
                  <a:srgbClr val="1F457D"/>
                </a:solidFill>
                <a:latin typeface="Montserrat"/>
              </a:rPr>
              <a:t>Posters</a:t>
            </a:r>
            <a:endParaRPr lang="en-US"/>
          </a:p>
        </p:txBody>
      </p:sp>
      <p:sp>
        <p:nvSpPr>
          <p:cNvPr id="14" name="Text Placeholder 1">
            <a:extLst>
              <a:ext uri="{FF2B5EF4-FFF2-40B4-BE49-F238E27FC236}">
                <a16:creationId xmlns:a16="http://schemas.microsoft.com/office/drawing/2014/main" id="{81267DA4-A024-5776-D422-42D4FE298CE6}"/>
              </a:ext>
            </a:extLst>
          </p:cNvPr>
          <p:cNvSpPr>
            <a:spLocks noGrp="1"/>
          </p:cNvSpPr>
          <p:nvPr/>
        </p:nvSpPr>
        <p:spPr>
          <a:xfrm>
            <a:off x="8313611" y="2137783"/>
            <a:ext cx="2997677" cy="437370"/>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b="0">
                <a:solidFill>
                  <a:srgbClr val="1F457D"/>
                </a:solidFill>
                <a:latin typeface="Montserrat"/>
              </a:rPr>
              <a:t>Digital Assets</a:t>
            </a:r>
          </a:p>
        </p:txBody>
      </p:sp>
      <p:sp>
        <p:nvSpPr>
          <p:cNvPr id="15" name="TextBox 4">
            <a:extLst>
              <a:ext uri="{FF2B5EF4-FFF2-40B4-BE49-F238E27FC236}">
                <a16:creationId xmlns:a16="http://schemas.microsoft.com/office/drawing/2014/main" id="{FC4A736C-E0E5-D1F2-409E-9A47F3DA88F0}"/>
              </a:ext>
            </a:extLst>
          </p:cNvPr>
          <p:cNvSpPr txBox="1"/>
          <p:nvPr/>
        </p:nvSpPr>
        <p:spPr>
          <a:xfrm>
            <a:off x="522080" y="1305119"/>
            <a:ext cx="849217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9ADE"/>
                </a:solidFill>
                <a:latin typeface="Comfortaa Light"/>
                <a:ea typeface="+mn-lt"/>
                <a:cs typeface="+mn-lt"/>
              </a:rPr>
              <a:t>We have developed a series of communication materials for you to launch and promote Converge Move to your employees. </a:t>
            </a:r>
            <a:endParaRPr lang="en-US">
              <a:solidFill>
                <a:srgbClr val="009ADE"/>
              </a:solidFill>
              <a:latin typeface="Comfortaa Light"/>
            </a:endParaRPr>
          </a:p>
        </p:txBody>
      </p:sp>
      <p:pic>
        <p:nvPicPr>
          <p:cNvPr id="2" name="Picture 2">
            <a:extLst>
              <a:ext uri="{FF2B5EF4-FFF2-40B4-BE49-F238E27FC236}">
                <a16:creationId xmlns:a16="http://schemas.microsoft.com/office/drawing/2014/main" id="{B6C0B8E6-C8E6-F4AA-F609-FC143DBF5D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0593" y="2485159"/>
            <a:ext cx="1945359" cy="3293341"/>
          </a:xfrm>
          <a:prstGeom prst="rect">
            <a:avLst/>
          </a:prstGeom>
          <a:effectLst>
            <a:outerShdw blurRad="50800" dist="63500" dir="2700000" algn="tl" rotWithShape="0">
              <a:prstClr val="black">
                <a:alpha val="20000"/>
              </a:prstClr>
            </a:outerShdw>
          </a:effectLst>
        </p:spPr>
      </p:pic>
      <p:pic>
        <p:nvPicPr>
          <p:cNvPr id="9" name="Picture 9" descr="A person holding up her hand&#10;&#10;Description automatically generated">
            <a:extLst>
              <a:ext uri="{FF2B5EF4-FFF2-40B4-BE49-F238E27FC236}">
                <a16:creationId xmlns:a16="http://schemas.microsoft.com/office/drawing/2014/main" id="{CB4A25D1-B36D-E37E-3684-AD9E9B36DC9E}"/>
              </a:ext>
            </a:extLst>
          </p:cNvPr>
          <p:cNvPicPr>
            <a:picLocks noChangeAspect="1"/>
          </p:cNvPicPr>
          <p:nvPr/>
        </p:nvPicPr>
        <p:blipFill>
          <a:blip r:embed="rId5"/>
          <a:stretch>
            <a:fillRect/>
          </a:stretch>
        </p:blipFill>
        <p:spPr>
          <a:xfrm>
            <a:off x="7331869" y="2626320"/>
            <a:ext cx="3838574" cy="1599405"/>
          </a:xfrm>
          <a:prstGeom prst="rect">
            <a:avLst/>
          </a:prstGeom>
          <a:effectLst>
            <a:outerShdw blurRad="50800" dist="63500" dir="2700000" algn="tl" rotWithShape="0">
              <a:prstClr val="black">
                <a:alpha val="20000"/>
              </a:prstClr>
            </a:outerShdw>
          </a:effectLst>
        </p:spPr>
      </p:pic>
      <p:pic>
        <p:nvPicPr>
          <p:cNvPr id="5" name="Picture 5" descr="A group of people running&#10;&#10;Description automatically generated">
            <a:extLst>
              <a:ext uri="{FF2B5EF4-FFF2-40B4-BE49-F238E27FC236}">
                <a16:creationId xmlns:a16="http://schemas.microsoft.com/office/drawing/2014/main" id="{18460B54-7F80-A68F-1868-E2F4786E68B7}"/>
              </a:ext>
            </a:extLst>
          </p:cNvPr>
          <p:cNvPicPr>
            <a:picLocks noChangeAspect="1"/>
          </p:cNvPicPr>
          <p:nvPr/>
        </p:nvPicPr>
        <p:blipFill>
          <a:blip r:embed="rId6"/>
          <a:stretch>
            <a:fillRect/>
          </a:stretch>
        </p:blipFill>
        <p:spPr>
          <a:xfrm>
            <a:off x="9311403" y="4376141"/>
            <a:ext cx="1868091" cy="1868091"/>
          </a:xfrm>
          <a:prstGeom prst="rect">
            <a:avLst/>
          </a:prstGeom>
          <a:effectLst>
            <a:outerShdw blurRad="50800" dist="63500" dir="2700000" algn="tl" rotWithShape="0">
              <a:prstClr val="black">
                <a:alpha val="20000"/>
              </a:prstClr>
            </a:outerShdw>
          </a:effectLst>
        </p:spPr>
      </p:pic>
      <p:pic>
        <p:nvPicPr>
          <p:cNvPr id="6" name="Picture 7">
            <a:extLst>
              <a:ext uri="{FF2B5EF4-FFF2-40B4-BE49-F238E27FC236}">
                <a16:creationId xmlns:a16="http://schemas.microsoft.com/office/drawing/2014/main" id="{81488D61-163A-0EE4-5F2F-D7B621F5E397}"/>
              </a:ext>
            </a:extLst>
          </p:cNvPr>
          <p:cNvPicPr>
            <a:picLocks noChangeAspect="1"/>
          </p:cNvPicPr>
          <p:nvPr/>
        </p:nvPicPr>
        <p:blipFill>
          <a:blip r:embed="rId7"/>
          <a:stretch>
            <a:fillRect/>
          </a:stretch>
        </p:blipFill>
        <p:spPr>
          <a:xfrm>
            <a:off x="7278680" y="4391610"/>
            <a:ext cx="1868091" cy="1868091"/>
          </a:xfrm>
          <a:prstGeom prst="rect">
            <a:avLst/>
          </a:prstGeom>
          <a:effectLst>
            <a:outerShdw blurRad="50800" dist="63500" dir="2700000" algn="tl" rotWithShape="0">
              <a:prstClr val="black">
                <a:alpha val="20000"/>
              </a:prstClr>
            </a:outerShdw>
          </a:effectLst>
        </p:spPr>
      </p:pic>
      <p:pic>
        <p:nvPicPr>
          <p:cNvPr id="8" name="Picture 9" descr="Diagram&#10;&#10;Description automatically generated">
            <a:extLst>
              <a:ext uri="{FF2B5EF4-FFF2-40B4-BE49-F238E27FC236}">
                <a16:creationId xmlns:a16="http://schemas.microsoft.com/office/drawing/2014/main" id="{30E0F670-3FF0-DD63-DA1D-970BFFC7D921}"/>
              </a:ext>
            </a:extLst>
          </p:cNvPr>
          <p:cNvPicPr>
            <a:picLocks noChangeAspect="1"/>
          </p:cNvPicPr>
          <p:nvPr/>
        </p:nvPicPr>
        <p:blipFill>
          <a:blip r:embed="rId8"/>
          <a:stretch>
            <a:fillRect/>
          </a:stretch>
        </p:blipFill>
        <p:spPr>
          <a:xfrm>
            <a:off x="3090562" y="2481779"/>
            <a:ext cx="2262660" cy="3219360"/>
          </a:xfrm>
          <a:prstGeom prst="rect">
            <a:avLst/>
          </a:prstGeom>
          <a:effectLst>
            <a:outerShdw blurRad="50800" dist="63500" dir="2700000" algn="tl" rotWithShape="0">
              <a:prstClr val="black">
                <a:alpha val="20000"/>
              </a:prstClr>
            </a:outerShdw>
          </a:effectLst>
        </p:spPr>
      </p:pic>
      <p:pic>
        <p:nvPicPr>
          <p:cNvPr id="10" name="Picture 16" descr="Graphical user interface&#10;&#10;Description automatically generated">
            <a:extLst>
              <a:ext uri="{FF2B5EF4-FFF2-40B4-BE49-F238E27FC236}">
                <a16:creationId xmlns:a16="http://schemas.microsoft.com/office/drawing/2014/main" id="{7AD1731F-5A18-D1F1-8B31-2CF2D5D79FA5}"/>
              </a:ext>
            </a:extLst>
          </p:cNvPr>
          <p:cNvPicPr>
            <a:picLocks noChangeAspect="1"/>
          </p:cNvPicPr>
          <p:nvPr/>
        </p:nvPicPr>
        <p:blipFill>
          <a:blip r:embed="rId9"/>
          <a:stretch>
            <a:fillRect/>
          </a:stretch>
        </p:blipFill>
        <p:spPr>
          <a:xfrm>
            <a:off x="4291913" y="2917180"/>
            <a:ext cx="2248930" cy="3165478"/>
          </a:xfrm>
          <a:prstGeom prst="rect">
            <a:avLst/>
          </a:prstGeom>
          <a:effectLst>
            <a:outerShdw blurRad="50800" dist="63500" dir="2700000" algn="tl" rotWithShape="0">
              <a:prstClr val="black">
                <a:alpha val="20000"/>
              </a:prstClr>
            </a:outerShdw>
          </a:effectLst>
        </p:spPr>
      </p:pic>
    </p:spTree>
    <p:extLst>
      <p:ext uri="{BB962C8B-B14F-4D97-AF65-F5344CB8AC3E}">
        <p14:creationId xmlns:p14="http://schemas.microsoft.com/office/powerpoint/2010/main" val="6916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2A35DDA0-C876-3118-EEEF-3E9313F792CE}"/>
              </a:ext>
            </a:extLst>
          </p:cNvPr>
          <p:cNvPicPr>
            <a:picLocks noChangeAspect="1"/>
          </p:cNvPicPr>
          <p:nvPr/>
        </p:nvPicPr>
        <p:blipFill>
          <a:blip r:embed="rId2">
            <a:alphaModFix amt="15000"/>
          </a:blip>
          <a:stretch>
            <a:fillRect/>
          </a:stretch>
        </p:blipFill>
        <p:spPr>
          <a:xfrm>
            <a:off x="5701596" y="-2553794"/>
            <a:ext cx="8249263" cy="8249263"/>
          </a:xfrm>
          <a:prstGeom prst="rect">
            <a:avLst/>
          </a:prstGeom>
        </p:spPr>
      </p:pic>
      <p:sp>
        <p:nvSpPr>
          <p:cNvPr id="8" name="Text Placeholder 1">
            <a:extLst>
              <a:ext uri="{FF2B5EF4-FFF2-40B4-BE49-F238E27FC236}">
                <a16:creationId xmlns:a16="http://schemas.microsoft.com/office/drawing/2014/main" id="{ECC123B0-E6FB-BFEE-39F7-8BD227ED0D26}"/>
              </a:ext>
            </a:extLst>
          </p:cNvPr>
          <p:cNvSpPr>
            <a:spLocks noGrp="1"/>
          </p:cNvSpPr>
          <p:nvPr/>
        </p:nvSpPr>
        <p:spPr>
          <a:xfrm>
            <a:off x="473140" y="361988"/>
            <a:ext cx="9873113"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We help you celebrate achievements</a:t>
            </a:r>
            <a:endParaRPr lang="en-AU" sz="3500" b="0">
              <a:solidFill>
                <a:srgbClr val="1F457D"/>
              </a:solidFill>
            </a:endParaRPr>
          </a:p>
        </p:txBody>
      </p:sp>
      <p:cxnSp>
        <p:nvCxnSpPr>
          <p:cNvPr id="9" name="Straight Connector 8">
            <a:extLst>
              <a:ext uri="{FF2B5EF4-FFF2-40B4-BE49-F238E27FC236}">
                <a16:creationId xmlns:a16="http://schemas.microsoft.com/office/drawing/2014/main" id="{212C16E3-F0CF-6503-1518-B3D53172832C}"/>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3" name="Text Placeholder 1">
            <a:extLst>
              <a:ext uri="{FF2B5EF4-FFF2-40B4-BE49-F238E27FC236}">
                <a16:creationId xmlns:a16="http://schemas.microsoft.com/office/drawing/2014/main" id="{F3025056-8DE3-8446-6E20-A4BC8C12B33F}"/>
              </a:ext>
            </a:extLst>
          </p:cNvPr>
          <p:cNvSpPr>
            <a:spLocks noGrp="1"/>
          </p:cNvSpPr>
          <p:nvPr/>
        </p:nvSpPr>
        <p:spPr>
          <a:xfrm>
            <a:off x="473006" y="1609128"/>
            <a:ext cx="5304644" cy="2518688"/>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b="0">
                <a:solidFill>
                  <a:srgbClr val="1F457D"/>
                </a:solidFill>
                <a:latin typeface="Montserrat"/>
              </a:rPr>
              <a:t>We've developed easy-to-use templates for you to reward individuals and teams during the challenge. </a:t>
            </a:r>
            <a:br>
              <a:rPr lang="en-AU" sz="2400" b="0">
                <a:latin typeface="Montserrat"/>
              </a:rPr>
            </a:br>
            <a:br>
              <a:rPr lang="en-AU" sz="2400" b="0">
                <a:latin typeface="Montserrat"/>
              </a:rPr>
            </a:br>
            <a:r>
              <a:rPr lang="en-AU" sz="2400" b="0">
                <a:solidFill>
                  <a:srgbClr val="1F457D"/>
                </a:solidFill>
                <a:latin typeface="Montserrat"/>
              </a:rPr>
              <a:t>Share the updated leaderboard, showcase the mini-challenge winners, celebrate milestones and remind teams about prizes!</a:t>
            </a:r>
          </a:p>
        </p:txBody>
      </p:sp>
      <p:pic>
        <p:nvPicPr>
          <p:cNvPr id="7" name="Picture 6" descr="A cell phone with a message&#10;&#10;Description automatically generated">
            <a:extLst>
              <a:ext uri="{FF2B5EF4-FFF2-40B4-BE49-F238E27FC236}">
                <a16:creationId xmlns:a16="http://schemas.microsoft.com/office/drawing/2014/main" id="{24FB42F8-F889-F4C6-DF76-37057C6E637C}"/>
              </a:ext>
            </a:extLst>
          </p:cNvPr>
          <p:cNvPicPr>
            <a:picLocks noChangeAspect="1"/>
          </p:cNvPicPr>
          <p:nvPr/>
        </p:nvPicPr>
        <p:blipFill>
          <a:blip r:embed="rId3"/>
          <a:stretch>
            <a:fillRect/>
          </a:stretch>
        </p:blipFill>
        <p:spPr>
          <a:xfrm>
            <a:off x="9410490" y="711960"/>
            <a:ext cx="2264135" cy="4889291"/>
          </a:xfrm>
          <a:prstGeom prst="rect">
            <a:avLst/>
          </a:prstGeom>
        </p:spPr>
      </p:pic>
      <p:pic>
        <p:nvPicPr>
          <p:cNvPr id="13" name="Picture 12" descr="A cell phone with a hand holding a phone&#10;&#10;Description automatically generated">
            <a:extLst>
              <a:ext uri="{FF2B5EF4-FFF2-40B4-BE49-F238E27FC236}">
                <a16:creationId xmlns:a16="http://schemas.microsoft.com/office/drawing/2014/main" id="{3510313D-399C-A87E-226A-770196B61DB7}"/>
              </a:ext>
            </a:extLst>
          </p:cNvPr>
          <p:cNvPicPr>
            <a:picLocks noChangeAspect="1"/>
          </p:cNvPicPr>
          <p:nvPr/>
        </p:nvPicPr>
        <p:blipFill>
          <a:blip r:embed="rId4"/>
          <a:stretch>
            <a:fillRect/>
          </a:stretch>
        </p:blipFill>
        <p:spPr>
          <a:xfrm>
            <a:off x="7835995" y="1098420"/>
            <a:ext cx="2264135" cy="4889291"/>
          </a:xfrm>
          <a:prstGeom prst="rect">
            <a:avLst/>
          </a:prstGeom>
        </p:spPr>
      </p:pic>
      <p:pic>
        <p:nvPicPr>
          <p:cNvPr id="11" name="Picture 10" descr="A cell phone with a message&#10;&#10;Description automatically generated">
            <a:extLst>
              <a:ext uri="{FF2B5EF4-FFF2-40B4-BE49-F238E27FC236}">
                <a16:creationId xmlns:a16="http://schemas.microsoft.com/office/drawing/2014/main" id="{198A7434-43C4-5850-8B7D-36F6E5FE55AE}"/>
              </a:ext>
            </a:extLst>
          </p:cNvPr>
          <p:cNvPicPr>
            <a:picLocks noChangeAspect="1"/>
          </p:cNvPicPr>
          <p:nvPr/>
        </p:nvPicPr>
        <p:blipFill>
          <a:blip r:embed="rId5"/>
          <a:stretch>
            <a:fillRect/>
          </a:stretch>
        </p:blipFill>
        <p:spPr>
          <a:xfrm>
            <a:off x="6382933" y="1973268"/>
            <a:ext cx="2264135" cy="4889291"/>
          </a:xfrm>
          <a:prstGeom prst="rect">
            <a:avLst/>
          </a:prstGeom>
        </p:spPr>
      </p:pic>
    </p:spTree>
    <p:extLst>
      <p:ext uri="{BB962C8B-B14F-4D97-AF65-F5344CB8AC3E}">
        <p14:creationId xmlns:p14="http://schemas.microsoft.com/office/powerpoint/2010/main" val="3597838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CEF9FC4-28F3-F524-7933-83BAAA5BEB93}"/>
              </a:ext>
            </a:extLst>
          </p:cNvPr>
          <p:cNvSpPr>
            <a:spLocks noGrp="1"/>
          </p:cNvSpPr>
          <p:nvPr/>
        </p:nvSpPr>
        <p:spPr>
          <a:xfrm>
            <a:off x="473139" y="361987"/>
            <a:ext cx="10994335" cy="605539"/>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Need ideas to promote the challenge?</a:t>
            </a:r>
          </a:p>
        </p:txBody>
      </p:sp>
      <p:cxnSp>
        <p:nvCxnSpPr>
          <p:cNvPr id="5" name="Straight Connector 4">
            <a:extLst>
              <a:ext uri="{FF2B5EF4-FFF2-40B4-BE49-F238E27FC236}">
                <a16:creationId xmlns:a16="http://schemas.microsoft.com/office/drawing/2014/main" id="{C75E6F75-A5E6-8030-9680-29261580F6EB}"/>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5944806-9421-4269-828B-F00FEEB81371}"/>
              </a:ext>
            </a:extLst>
          </p:cNvPr>
          <p:cNvSpPr txBox="1"/>
          <p:nvPr/>
        </p:nvSpPr>
        <p:spPr>
          <a:xfrm>
            <a:off x="471444" y="1283196"/>
            <a:ext cx="11166210" cy="89255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9ADE"/>
                </a:solidFill>
                <a:latin typeface="Comfortaa Light"/>
              </a:rPr>
              <a:t>We've got some tips to help you launch the challenge and keep your employees engaged. </a:t>
            </a:r>
          </a:p>
          <a:p>
            <a:endParaRPr lang="en-GB" sz="1600">
              <a:solidFill>
                <a:srgbClr val="1F457D"/>
              </a:solidFill>
              <a:latin typeface="Montserrat"/>
            </a:endParaRPr>
          </a:p>
          <a:p>
            <a:endParaRPr lang="en-GB">
              <a:solidFill>
                <a:srgbClr val="009ADE"/>
              </a:solidFill>
              <a:latin typeface="Comfortaa Light"/>
            </a:endParaRPr>
          </a:p>
        </p:txBody>
      </p:sp>
      <p:sp>
        <p:nvSpPr>
          <p:cNvPr id="2" name="TextBox 1">
            <a:extLst>
              <a:ext uri="{FF2B5EF4-FFF2-40B4-BE49-F238E27FC236}">
                <a16:creationId xmlns:a16="http://schemas.microsoft.com/office/drawing/2014/main" id="{EA7D9BFE-62A5-C8A0-6D22-F5C9E42A1B1A}"/>
              </a:ext>
            </a:extLst>
          </p:cNvPr>
          <p:cNvSpPr txBox="1"/>
          <p:nvPr/>
        </p:nvSpPr>
        <p:spPr>
          <a:xfrm>
            <a:off x="477187" y="2063646"/>
            <a:ext cx="4928559"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1F457D"/>
                </a:solidFill>
                <a:latin typeface="Montserrat"/>
                <a:ea typeface="+mn-lt"/>
                <a:cs typeface="+mn-lt"/>
              </a:rPr>
              <a:t>Launch with a bang</a:t>
            </a:r>
            <a:r>
              <a:rPr lang="en-GB" sz="1600">
                <a:solidFill>
                  <a:srgbClr val="1F457D"/>
                </a:solidFill>
                <a:latin typeface="Montserrat"/>
                <a:ea typeface="+mn-lt"/>
                <a:cs typeface="+mn-lt"/>
              </a:rPr>
              <a:t> with a company breakfast or a virtual event to get your people excited.  </a:t>
            </a:r>
            <a:endParaRPr lang="en-GB" sz="1600">
              <a:solidFill>
                <a:srgbClr val="1F457D"/>
              </a:solidFill>
              <a:latin typeface="Montserrat"/>
              <a:cs typeface="Calibri"/>
            </a:endParaRPr>
          </a:p>
          <a:p>
            <a:endParaRPr lang="en-GB" sz="1600">
              <a:solidFill>
                <a:srgbClr val="1F457D"/>
              </a:solidFill>
              <a:latin typeface="Montserrat"/>
              <a:ea typeface="+mn-lt"/>
              <a:cs typeface="+mn-lt"/>
            </a:endParaRPr>
          </a:p>
          <a:p>
            <a:r>
              <a:rPr lang="en-GB" sz="1600">
                <a:solidFill>
                  <a:srgbClr val="1F457D"/>
                </a:solidFill>
                <a:latin typeface="Montserrat"/>
                <a:ea typeface="+mn-lt"/>
                <a:cs typeface="+mn-lt"/>
              </a:rPr>
              <a:t>Get involved in the in-app </a:t>
            </a:r>
            <a:r>
              <a:rPr lang="en-GB" sz="1600" b="1">
                <a:solidFill>
                  <a:srgbClr val="1F457D"/>
                </a:solidFill>
                <a:latin typeface="Montserrat"/>
                <a:ea typeface="+mn-lt"/>
                <a:cs typeface="+mn-lt"/>
              </a:rPr>
              <a:t>challenge community</a:t>
            </a:r>
            <a:r>
              <a:rPr lang="en-GB" sz="1600">
                <a:solidFill>
                  <a:srgbClr val="1F457D"/>
                </a:solidFill>
                <a:latin typeface="Montserrat"/>
                <a:ea typeface="+mn-lt"/>
                <a:cs typeface="+mn-lt"/>
              </a:rPr>
              <a:t>: post regular updates and get senior stakeholders involved too. </a:t>
            </a:r>
          </a:p>
          <a:p>
            <a:endParaRPr lang="en-GB" sz="1600">
              <a:solidFill>
                <a:srgbClr val="1F457D"/>
              </a:solidFill>
              <a:latin typeface="Montserrat"/>
              <a:ea typeface="+mn-lt"/>
              <a:cs typeface="+mn-lt"/>
            </a:endParaRPr>
          </a:p>
          <a:p>
            <a:r>
              <a:rPr lang="en-AU" sz="1600" b="1">
                <a:solidFill>
                  <a:srgbClr val="1F457D"/>
                </a:solidFill>
                <a:latin typeface="Montserrat"/>
                <a:ea typeface="+mn-lt"/>
                <a:cs typeface="+mn-lt"/>
              </a:rPr>
              <a:t>Share progress</a:t>
            </a:r>
            <a:r>
              <a:rPr lang="en-AU" sz="1600">
                <a:solidFill>
                  <a:srgbClr val="1F457D"/>
                </a:solidFill>
                <a:latin typeface="Montserrat"/>
                <a:ea typeface="+mn-lt"/>
                <a:cs typeface="+mn-lt"/>
              </a:rPr>
              <a:t> with weekly updates on the company team </a:t>
            </a:r>
            <a:r>
              <a:rPr lang="en-AU" sz="1600" err="1">
                <a:solidFill>
                  <a:srgbClr val="1F457D"/>
                </a:solidFill>
                <a:latin typeface="Montserrat"/>
                <a:ea typeface="+mn-lt"/>
                <a:cs typeface="+mn-lt"/>
              </a:rPr>
              <a:t>leaderboard</a:t>
            </a:r>
            <a:r>
              <a:rPr lang="en-AU" sz="1600">
                <a:solidFill>
                  <a:srgbClr val="1F457D"/>
                </a:solidFill>
                <a:latin typeface="Montserrat"/>
                <a:ea typeface="+mn-lt"/>
                <a:cs typeface="+mn-lt"/>
              </a:rPr>
              <a:t>.</a:t>
            </a:r>
            <a:endParaRPr lang="en-GB" sz="1600">
              <a:solidFill>
                <a:srgbClr val="1F457D"/>
              </a:solidFill>
              <a:latin typeface="Montserrat"/>
              <a:ea typeface="+mn-lt"/>
              <a:cs typeface="+mn-lt"/>
            </a:endParaRPr>
          </a:p>
          <a:p>
            <a:endParaRPr lang="en-AU" sz="1600">
              <a:solidFill>
                <a:srgbClr val="1F457D"/>
              </a:solidFill>
              <a:latin typeface="Montserrat"/>
              <a:ea typeface="+mn-lt"/>
              <a:cs typeface="+mn-lt"/>
            </a:endParaRPr>
          </a:p>
          <a:p>
            <a:r>
              <a:rPr lang="en-GB" sz="1600" b="1">
                <a:solidFill>
                  <a:srgbClr val="1F457D"/>
                </a:solidFill>
                <a:latin typeface="Montserrat"/>
                <a:ea typeface="+mn-lt"/>
                <a:cs typeface="+mn-lt"/>
              </a:rPr>
              <a:t>Reward achievements</a:t>
            </a:r>
            <a:r>
              <a:rPr lang="en-GB" sz="1600">
                <a:solidFill>
                  <a:srgbClr val="1F457D"/>
                </a:solidFill>
                <a:latin typeface="Montserrat"/>
                <a:ea typeface="+mn-lt"/>
                <a:cs typeface="+mn-lt"/>
              </a:rPr>
              <a:t> with individual awards. For example: the employee the most social on the app community, the most creative way to get moving etc. </a:t>
            </a:r>
          </a:p>
          <a:p>
            <a:endParaRPr lang="en-AU" sz="1600">
              <a:solidFill>
                <a:srgbClr val="1F457D"/>
              </a:solidFill>
              <a:latin typeface="Montserrat"/>
              <a:cs typeface="Calibri" panose="020F0502020204030204"/>
            </a:endParaRPr>
          </a:p>
          <a:p>
            <a:endParaRPr lang="en-GB" sz="1600">
              <a:solidFill>
                <a:srgbClr val="1F457D"/>
              </a:solidFill>
              <a:latin typeface="Montserrat"/>
              <a:cs typeface="Calibri"/>
            </a:endParaRPr>
          </a:p>
        </p:txBody>
      </p:sp>
      <p:sp>
        <p:nvSpPr>
          <p:cNvPr id="4" name="TextBox 3">
            <a:extLst>
              <a:ext uri="{FF2B5EF4-FFF2-40B4-BE49-F238E27FC236}">
                <a16:creationId xmlns:a16="http://schemas.microsoft.com/office/drawing/2014/main" id="{431DEB89-F98E-01A9-0567-BF7C1EEF7941}"/>
              </a:ext>
            </a:extLst>
          </p:cNvPr>
          <p:cNvSpPr txBox="1"/>
          <p:nvPr/>
        </p:nvSpPr>
        <p:spPr>
          <a:xfrm>
            <a:off x="6228881" y="2069111"/>
            <a:ext cx="4779363"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600">
                <a:solidFill>
                  <a:srgbClr val="1F457D"/>
                </a:solidFill>
                <a:latin typeface="Montserrat"/>
                <a:ea typeface="+mn-lt"/>
                <a:cs typeface="+mn-lt"/>
              </a:rPr>
              <a:t>Run competitions to </a:t>
            </a:r>
            <a:r>
              <a:rPr lang="en-AU" sz="1600" b="1">
                <a:solidFill>
                  <a:srgbClr val="1F457D"/>
                </a:solidFill>
                <a:latin typeface="Montserrat"/>
                <a:ea typeface="+mn-lt"/>
                <a:cs typeface="+mn-lt"/>
              </a:rPr>
              <a:t>reward your employees for participating</a:t>
            </a:r>
            <a:r>
              <a:rPr lang="en-AU" sz="1600">
                <a:solidFill>
                  <a:srgbClr val="1F457D"/>
                </a:solidFill>
                <a:latin typeface="Montserrat"/>
                <a:ea typeface="+mn-lt"/>
                <a:cs typeface="+mn-lt"/>
              </a:rPr>
              <a:t>. For example: the best team name, the best team photo etc. Give health promoting rewards like wearable devices to get them motivated. </a:t>
            </a:r>
            <a:endParaRPr lang="en-AU" sz="1600">
              <a:solidFill>
                <a:srgbClr val="1F457D"/>
              </a:solidFill>
              <a:latin typeface="Montserrat"/>
              <a:cs typeface="Calibri"/>
            </a:endParaRPr>
          </a:p>
          <a:p>
            <a:endParaRPr lang="en-AU" sz="1600">
              <a:solidFill>
                <a:srgbClr val="1F457D"/>
              </a:solidFill>
              <a:latin typeface="Montserrat"/>
              <a:ea typeface="+mn-lt"/>
              <a:cs typeface="+mn-lt"/>
            </a:endParaRPr>
          </a:p>
          <a:p>
            <a:r>
              <a:rPr lang="en-AU" sz="1600" b="1">
                <a:solidFill>
                  <a:srgbClr val="1F457D"/>
                </a:solidFill>
                <a:latin typeface="Montserrat"/>
                <a:cs typeface="Calibri"/>
              </a:rPr>
              <a:t>End of a high</a:t>
            </a:r>
            <a:r>
              <a:rPr lang="en-AU" sz="1600">
                <a:solidFill>
                  <a:srgbClr val="1F457D"/>
                </a:solidFill>
                <a:latin typeface="Montserrat"/>
                <a:cs typeface="Calibri"/>
              </a:rPr>
              <a:t> with end of challenge celebrations via live company events or virtual end of event party where you can celebrate the winners and share the teams' achievements. Speak to your CRM to access reports on how the challenge is helping them in terms of health gains and risks.</a:t>
            </a:r>
            <a:endParaRPr lang="en-GB" sz="1600">
              <a:solidFill>
                <a:srgbClr val="1F457D"/>
              </a:solidFill>
              <a:latin typeface="Montserrat"/>
              <a:cs typeface="Calibri"/>
            </a:endParaRPr>
          </a:p>
        </p:txBody>
      </p:sp>
    </p:spTree>
    <p:extLst>
      <p:ext uri="{BB962C8B-B14F-4D97-AF65-F5344CB8AC3E}">
        <p14:creationId xmlns:p14="http://schemas.microsoft.com/office/powerpoint/2010/main" val="2653032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2A35DDA0-C876-3118-EEEF-3E9313F792CE}"/>
              </a:ext>
            </a:extLst>
          </p:cNvPr>
          <p:cNvPicPr>
            <a:picLocks noChangeAspect="1"/>
          </p:cNvPicPr>
          <p:nvPr/>
        </p:nvPicPr>
        <p:blipFill>
          <a:blip r:embed="rId3">
            <a:alphaModFix amt="15000"/>
          </a:blip>
          <a:stretch>
            <a:fillRect/>
          </a:stretch>
        </p:blipFill>
        <p:spPr>
          <a:xfrm>
            <a:off x="5701596" y="-2553794"/>
            <a:ext cx="8249263" cy="8249263"/>
          </a:xfrm>
          <a:prstGeom prst="rect">
            <a:avLst/>
          </a:prstGeom>
        </p:spPr>
      </p:pic>
      <p:sp>
        <p:nvSpPr>
          <p:cNvPr id="8" name="Text Placeholder 1">
            <a:extLst>
              <a:ext uri="{FF2B5EF4-FFF2-40B4-BE49-F238E27FC236}">
                <a16:creationId xmlns:a16="http://schemas.microsoft.com/office/drawing/2014/main" id="{ECC123B0-E6FB-BFEE-39F7-8BD227ED0D26}"/>
              </a:ext>
            </a:extLst>
          </p:cNvPr>
          <p:cNvSpPr>
            <a:spLocks noGrp="1"/>
          </p:cNvSpPr>
          <p:nvPr/>
        </p:nvSpPr>
        <p:spPr>
          <a:xfrm>
            <a:off x="473140" y="361988"/>
            <a:ext cx="9057640"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What does it all mean?</a:t>
            </a:r>
            <a:endParaRPr lang="en-AU" sz="3500" b="0">
              <a:solidFill>
                <a:srgbClr val="1F457D"/>
              </a:solidFill>
            </a:endParaRPr>
          </a:p>
        </p:txBody>
      </p:sp>
      <p:cxnSp>
        <p:nvCxnSpPr>
          <p:cNvPr id="9" name="Straight Connector 8">
            <a:extLst>
              <a:ext uri="{FF2B5EF4-FFF2-40B4-BE49-F238E27FC236}">
                <a16:creationId xmlns:a16="http://schemas.microsoft.com/office/drawing/2014/main" id="{212C16E3-F0CF-6503-1518-B3D53172832C}"/>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CB9AD42-B42C-1EC0-97BA-5B3AC7FA1A3E}"/>
              </a:ext>
            </a:extLst>
          </p:cNvPr>
          <p:cNvSpPr txBox="1"/>
          <p:nvPr/>
        </p:nvSpPr>
        <p:spPr>
          <a:xfrm>
            <a:off x="584126" y="1122074"/>
            <a:ext cx="690096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solidFill>
                <a:srgbClr val="009ADE"/>
              </a:solidFill>
              <a:latin typeface="Montserrat"/>
              <a:cs typeface="Segoe UI"/>
            </a:endParaRPr>
          </a:p>
          <a:p>
            <a:r>
              <a:rPr lang="en-US" sz="1600">
                <a:solidFill>
                  <a:srgbClr val="009ADE"/>
                </a:solidFill>
                <a:latin typeface="Montserrat"/>
                <a:cs typeface="Segoe UI"/>
              </a:rPr>
              <a:t>Your Move Challenge report will help you </a:t>
            </a:r>
            <a:r>
              <a:rPr lang="en-US" sz="1600" b="1">
                <a:solidFill>
                  <a:srgbClr val="009ADE"/>
                </a:solidFill>
                <a:latin typeface="Montserrat"/>
                <a:cs typeface="Segoe UI"/>
              </a:rPr>
              <a:t>keep your workforce engaged by showcasing teams and individual achievements.</a:t>
            </a:r>
          </a:p>
          <a:p>
            <a:endParaRPr lang="en-US" sz="1600" b="1">
              <a:solidFill>
                <a:srgbClr val="009ADE"/>
              </a:solidFill>
              <a:latin typeface="Montserrat"/>
              <a:cs typeface="Segoe UI"/>
            </a:endParaRPr>
          </a:p>
          <a:p>
            <a:endParaRPr lang="en-US" sz="1600">
              <a:cs typeface="Segoe UI"/>
            </a:endParaRPr>
          </a:p>
          <a:p>
            <a:endParaRPr lang="en-US" sz="1600">
              <a:latin typeface="Comfortaa Light"/>
              <a:cs typeface="Segoe UI"/>
            </a:endParaRPr>
          </a:p>
          <a:p>
            <a:endParaRPr lang="en-US" sz="1600">
              <a:latin typeface="Comfortaa Light"/>
              <a:cs typeface="Segoe UI"/>
            </a:endParaRPr>
          </a:p>
          <a:p>
            <a:r>
              <a:rPr lang="en-US" sz="1600">
                <a:latin typeface="Comfortaa Light"/>
                <a:cs typeface="Segoe UI"/>
              </a:rPr>
              <a:t>​</a:t>
            </a:r>
          </a:p>
        </p:txBody>
      </p:sp>
      <p:sp>
        <p:nvSpPr>
          <p:cNvPr id="5" name="TextBox 4">
            <a:extLst>
              <a:ext uri="{FF2B5EF4-FFF2-40B4-BE49-F238E27FC236}">
                <a16:creationId xmlns:a16="http://schemas.microsoft.com/office/drawing/2014/main" id="{58577C49-ED77-B8ED-1BD4-B60FE421B218}"/>
              </a:ext>
            </a:extLst>
          </p:cNvPr>
          <p:cNvSpPr txBox="1"/>
          <p:nvPr/>
        </p:nvSpPr>
        <p:spPr>
          <a:xfrm>
            <a:off x="659072" y="5654494"/>
            <a:ext cx="7737031" cy="369332"/>
          </a:xfrm>
          <a:prstGeom prst="rect">
            <a:avLst/>
          </a:prstGeom>
          <a:noFill/>
        </p:spPr>
        <p:txBody>
          <a:bodyPr wrap="square" lIns="91440" tIns="45720" rIns="91440" bIns="45720" rtlCol="0" anchor="t">
            <a:spAutoFit/>
          </a:bodyPr>
          <a:lstStyle/>
          <a:p>
            <a:endParaRPr lang="en-US">
              <a:highlight>
                <a:srgbClr val="FFFF00"/>
              </a:highlight>
            </a:endParaRPr>
          </a:p>
        </p:txBody>
      </p:sp>
      <p:pic>
        <p:nvPicPr>
          <p:cNvPr id="3" name="Picture 2" descr="A screenshot of a computer&#10;&#10;Description automatically generated">
            <a:extLst>
              <a:ext uri="{FF2B5EF4-FFF2-40B4-BE49-F238E27FC236}">
                <a16:creationId xmlns:a16="http://schemas.microsoft.com/office/drawing/2014/main" id="{3B13DB4E-C713-9619-5C12-1574D78417FF}"/>
              </a:ext>
            </a:extLst>
          </p:cNvPr>
          <p:cNvPicPr>
            <a:picLocks noChangeAspect="1"/>
          </p:cNvPicPr>
          <p:nvPr/>
        </p:nvPicPr>
        <p:blipFill>
          <a:blip r:embed="rId4"/>
          <a:stretch>
            <a:fillRect/>
          </a:stretch>
        </p:blipFill>
        <p:spPr>
          <a:xfrm>
            <a:off x="1736651" y="1970434"/>
            <a:ext cx="8328837" cy="4706943"/>
          </a:xfrm>
          <a:prstGeom prst="rect">
            <a:avLst/>
          </a:prstGeom>
        </p:spPr>
      </p:pic>
    </p:spTree>
    <p:extLst>
      <p:ext uri="{BB962C8B-B14F-4D97-AF65-F5344CB8AC3E}">
        <p14:creationId xmlns:p14="http://schemas.microsoft.com/office/powerpoint/2010/main" val="2065011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594D3-AFF9-58D6-84AB-AF6CFA87DBB3}"/>
            </a:ext>
          </a:extLst>
        </p:cNvPr>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05403884-B0D6-25F8-C4F3-E3D38E2BD6F0}"/>
              </a:ext>
            </a:extLst>
          </p:cNvPr>
          <p:cNvPicPr>
            <a:picLocks noChangeAspect="1"/>
          </p:cNvPicPr>
          <p:nvPr/>
        </p:nvPicPr>
        <p:blipFill>
          <a:blip r:embed="rId3">
            <a:alphaModFix amt="15000"/>
          </a:blip>
          <a:stretch>
            <a:fillRect/>
          </a:stretch>
        </p:blipFill>
        <p:spPr>
          <a:xfrm>
            <a:off x="5701596" y="-2553794"/>
            <a:ext cx="8249263" cy="8249263"/>
          </a:xfrm>
          <a:prstGeom prst="rect">
            <a:avLst/>
          </a:prstGeom>
        </p:spPr>
      </p:pic>
      <p:sp>
        <p:nvSpPr>
          <p:cNvPr id="8" name="Text Placeholder 1">
            <a:extLst>
              <a:ext uri="{FF2B5EF4-FFF2-40B4-BE49-F238E27FC236}">
                <a16:creationId xmlns:a16="http://schemas.microsoft.com/office/drawing/2014/main" id="{40533FF1-9A2A-DD3A-F5C3-3CA6915951E1}"/>
              </a:ext>
            </a:extLst>
          </p:cNvPr>
          <p:cNvSpPr>
            <a:spLocks noGrp="1"/>
          </p:cNvSpPr>
          <p:nvPr/>
        </p:nvSpPr>
        <p:spPr>
          <a:xfrm>
            <a:off x="473140" y="361988"/>
            <a:ext cx="9057640"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Dedicated customer support</a:t>
            </a:r>
            <a:endParaRPr lang="en-US"/>
          </a:p>
        </p:txBody>
      </p:sp>
      <p:cxnSp>
        <p:nvCxnSpPr>
          <p:cNvPr id="9" name="Straight Connector 8">
            <a:extLst>
              <a:ext uri="{FF2B5EF4-FFF2-40B4-BE49-F238E27FC236}">
                <a16:creationId xmlns:a16="http://schemas.microsoft.com/office/drawing/2014/main" id="{FD90C224-9F44-032B-2CEA-80011F920258}"/>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9997077-3A56-2B54-9FDE-69372EEDDCBD}"/>
              </a:ext>
            </a:extLst>
          </p:cNvPr>
          <p:cNvSpPr txBox="1"/>
          <p:nvPr/>
        </p:nvSpPr>
        <p:spPr>
          <a:xfrm>
            <a:off x="584126" y="1122074"/>
            <a:ext cx="88984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9ADE"/>
                </a:solidFill>
                <a:ea typeface="+mn-lt"/>
                <a:cs typeface="Segoe UI"/>
              </a:rPr>
              <a:t>If employees have questions or issues, we're here to help </a:t>
            </a:r>
            <a:r>
              <a:rPr lang="en-US" b="1">
                <a:solidFill>
                  <a:srgbClr val="009ADE"/>
                </a:solidFill>
                <a:ea typeface="+mn-lt"/>
                <a:cs typeface="Segoe UI"/>
              </a:rPr>
              <a:t>in app </a:t>
            </a:r>
            <a:r>
              <a:rPr lang="en-US">
                <a:solidFill>
                  <a:srgbClr val="009ADE"/>
                </a:solidFill>
                <a:ea typeface="+mn-lt"/>
                <a:cs typeface="Segoe UI"/>
              </a:rPr>
              <a:t>or </a:t>
            </a:r>
            <a:r>
              <a:rPr lang="en-US" b="1">
                <a:solidFill>
                  <a:srgbClr val="009ADE"/>
                </a:solidFill>
                <a:ea typeface="+mn-lt"/>
                <a:cs typeface="Segoe UI"/>
              </a:rPr>
              <a:t>via web</a:t>
            </a:r>
            <a:r>
              <a:rPr lang="en-US">
                <a:solidFill>
                  <a:srgbClr val="009ADE"/>
                </a:solidFill>
                <a:ea typeface="+mn-lt"/>
                <a:cs typeface="Segoe UI"/>
              </a:rPr>
              <a:t>.</a:t>
            </a:r>
            <a:endParaRPr lang="en-US">
              <a:solidFill>
                <a:srgbClr val="000000"/>
              </a:solidFill>
              <a:ea typeface="+mn-lt"/>
              <a:cs typeface="Segoe UI"/>
            </a:endParaRPr>
          </a:p>
          <a:p>
            <a:r>
              <a:rPr lang="en-US">
                <a:solidFill>
                  <a:srgbClr val="0D3B6F"/>
                </a:solidFill>
                <a:ea typeface="+mn-lt"/>
                <a:cs typeface="+mn-lt"/>
              </a:rPr>
              <a:t>http://www.convergeinternational.com.au/support</a:t>
            </a:r>
            <a:r>
              <a:rPr lang="en-US">
                <a:solidFill>
                  <a:srgbClr val="0D3B6F"/>
                </a:solidFill>
                <a:ea typeface="+mn-lt"/>
                <a:cs typeface="Segoe UI"/>
              </a:rPr>
              <a:t> </a:t>
            </a:r>
            <a:endParaRPr lang="en-US">
              <a:solidFill>
                <a:srgbClr val="0D3B6F"/>
              </a:solidFill>
            </a:endParaRPr>
          </a:p>
          <a:p>
            <a:endParaRPr lang="en-US">
              <a:solidFill>
                <a:srgbClr val="009ADE"/>
              </a:solidFill>
              <a:cs typeface="Segoe UI"/>
            </a:endParaRPr>
          </a:p>
          <a:p>
            <a:endParaRPr lang="en-US">
              <a:solidFill>
                <a:srgbClr val="009ADE"/>
              </a:solidFill>
              <a:cs typeface="Segoe UI"/>
            </a:endParaRPr>
          </a:p>
        </p:txBody>
      </p:sp>
      <p:sp>
        <p:nvSpPr>
          <p:cNvPr id="5" name="TextBox 4">
            <a:extLst>
              <a:ext uri="{FF2B5EF4-FFF2-40B4-BE49-F238E27FC236}">
                <a16:creationId xmlns:a16="http://schemas.microsoft.com/office/drawing/2014/main" id="{13E3878B-B5D5-1BC6-64F9-C04381BD90BF}"/>
              </a:ext>
            </a:extLst>
          </p:cNvPr>
          <p:cNvSpPr txBox="1"/>
          <p:nvPr/>
        </p:nvSpPr>
        <p:spPr>
          <a:xfrm>
            <a:off x="659072" y="5394299"/>
            <a:ext cx="7188763" cy="341454"/>
          </a:xfrm>
          <a:prstGeom prst="rect">
            <a:avLst/>
          </a:prstGeom>
          <a:noFill/>
        </p:spPr>
        <p:txBody>
          <a:bodyPr wrap="square" lIns="91440" tIns="45720" rIns="91440" bIns="45720" rtlCol="0" anchor="t">
            <a:spAutoFit/>
          </a:bodyPr>
          <a:lstStyle/>
          <a:p>
            <a:endParaRPr lang="en-US">
              <a:highlight>
                <a:srgbClr val="FFFF00"/>
              </a:highlight>
            </a:endParaRPr>
          </a:p>
        </p:txBody>
      </p:sp>
      <p:pic>
        <p:nvPicPr>
          <p:cNvPr id="7" name="Picture 6" descr="A screenshot of a phone&#10;&#10;Description automatically generated">
            <a:extLst>
              <a:ext uri="{FF2B5EF4-FFF2-40B4-BE49-F238E27FC236}">
                <a16:creationId xmlns:a16="http://schemas.microsoft.com/office/drawing/2014/main" id="{51C39CBF-5AC7-C1FF-176F-5844C0706826}"/>
              </a:ext>
            </a:extLst>
          </p:cNvPr>
          <p:cNvPicPr>
            <a:picLocks noChangeAspect="1"/>
          </p:cNvPicPr>
          <p:nvPr/>
        </p:nvPicPr>
        <p:blipFill>
          <a:blip r:embed="rId4"/>
          <a:stretch>
            <a:fillRect/>
          </a:stretch>
        </p:blipFill>
        <p:spPr>
          <a:xfrm>
            <a:off x="443453" y="1768152"/>
            <a:ext cx="1952963" cy="4215621"/>
          </a:xfrm>
          <a:prstGeom prst="rect">
            <a:avLst/>
          </a:prstGeom>
        </p:spPr>
      </p:pic>
      <p:pic>
        <p:nvPicPr>
          <p:cNvPr id="6" name="Picture 5" descr="A screen shot of a phone&#10;&#10;Description automatically generated">
            <a:extLst>
              <a:ext uri="{FF2B5EF4-FFF2-40B4-BE49-F238E27FC236}">
                <a16:creationId xmlns:a16="http://schemas.microsoft.com/office/drawing/2014/main" id="{4306779D-B91F-1995-C587-A50CB5890FF3}"/>
              </a:ext>
            </a:extLst>
          </p:cNvPr>
          <p:cNvPicPr>
            <a:picLocks noChangeAspect="1"/>
          </p:cNvPicPr>
          <p:nvPr/>
        </p:nvPicPr>
        <p:blipFill>
          <a:blip r:embed="rId5"/>
          <a:stretch>
            <a:fillRect/>
          </a:stretch>
        </p:blipFill>
        <p:spPr>
          <a:xfrm>
            <a:off x="2589537" y="1761126"/>
            <a:ext cx="1949133" cy="4212506"/>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450D9E3B-A443-9C46-5A7E-88799462E2A4}"/>
              </a:ext>
            </a:extLst>
          </p:cNvPr>
          <p:cNvPicPr>
            <a:picLocks noChangeAspect="1"/>
          </p:cNvPicPr>
          <p:nvPr/>
        </p:nvPicPr>
        <p:blipFill>
          <a:blip r:embed="rId6"/>
          <a:stretch>
            <a:fillRect/>
          </a:stretch>
        </p:blipFill>
        <p:spPr>
          <a:xfrm>
            <a:off x="4696205" y="1749938"/>
            <a:ext cx="1949133" cy="4208877"/>
          </a:xfrm>
          <a:prstGeom prst="rect">
            <a:avLst/>
          </a:prstGeom>
        </p:spPr>
      </p:pic>
      <p:pic>
        <p:nvPicPr>
          <p:cNvPr id="13" name="Picture 12" descr="A computer with a screen showing a couple of women&#10;&#10;Description automatically generated">
            <a:extLst>
              <a:ext uri="{FF2B5EF4-FFF2-40B4-BE49-F238E27FC236}">
                <a16:creationId xmlns:a16="http://schemas.microsoft.com/office/drawing/2014/main" id="{BBE6809B-4444-BAD5-3D8C-6BFACD77F9EF}"/>
              </a:ext>
            </a:extLst>
          </p:cNvPr>
          <p:cNvPicPr>
            <a:picLocks noChangeAspect="1"/>
          </p:cNvPicPr>
          <p:nvPr/>
        </p:nvPicPr>
        <p:blipFill>
          <a:blip r:embed="rId7"/>
          <a:stretch>
            <a:fillRect/>
          </a:stretch>
        </p:blipFill>
        <p:spPr>
          <a:xfrm>
            <a:off x="7104771" y="2315522"/>
            <a:ext cx="4969048" cy="3073053"/>
          </a:xfrm>
          <a:prstGeom prst="rect">
            <a:avLst/>
          </a:prstGeom>
        </p:spPr>
      </p:pic>
    </p:spTree>
    <p:extLst>
      <p:ext uri="{BB962C8B-B14F-4D97-AF65-F5344CB8AC3E}">
        <p14:creationId xmlns:p14="http://schemas.microsoft.com/office/powerpoint/2010/main" val="672331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B7C265-A3D4-6AE5-FC26-65F2CC4757A0}"/>
              </a:ext>
            </a:extLst>
          </p:cNvPr>
          <p:cNvSpPr/>
          <p:nvPr/>
        </p:nvSpPr>
        <p:spPr>
          <a:xfrm>
            <a:off x="-123825" y="-123825"/>
            <a:ext cx="12449175" cy="7115175"/>
          </a:xfrm>
          <a:prstGeom prst="rect">
            <a:avLst/>
          </a:prstGeom>
          <a:solidFill>
            <a:srgbClr val="D5EBF7">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9240D926-C435-FF7A-B723-1A21E5E08529}"/>
              </a:ext>
            </a:extLst>
          </p:cNvPr>
          <p:cNvPicPr>
            <a:picLocks noChangeAspect="1"/>
          </p:cNvPicPr>
          <p:nvPr/>
        </p:nvPicPr>
        <p:blipFill>
          <a:blip r:embed="rId2"/>
          <a:stretch>
            <a:fillRect/>
          </a:stretch>
        </p:blipFill>
        <p:spPr>
          <a:xfrm>
            <a:off x="9201150" y="212665"/>
            <a:ext cx="2743200" cy="736720"/>
          </a:xfrm>
          <a:prstGeom prst="rect">
            <a:avLst/>
          </a:prstGeom>
        </p:spPr>
      </p:pic>
      <p:pic>
        <p:nvPicPr>
          <p:cNvPr id="9" name="Picture 6" descr="Logo&#10;&#10;Description automatically generated">
            <a:extLst>
              <a:ext uri="{FF2B5EF4-FFF2-40B4-BE49-F238E27FC236}">
                <a16:creationId xmlns:a16="http://schemas.microsoft.com/office/drawing/2014/main" id="{A8856986-8E6E-9A2C-4ABF-05B7F01D7D8F}"/>
              </a:ext>
            </a:extLst>
          </p:cNvPr>
          <p:cNvPicPr>
            <a:picLocks noChangeAspect="1"/>
          </p:cNvPicPr>
          <p:nvPr/>
        </p:nvPicPr>
        <p:blipFill>
          <a:blip r:embed="rId3"/>
          <a:stretch>
            <a:fillRect/>
          </a:stretch>
        </p:blipFill>
        <p:spPr>
          <a:xfrm>
            <a:off x="6096000" y="1683516"/>
            <a:ext cx="9124950" cy="7976464"/>
          </a:xfrm>
          <a:prstGeom prst="rect">
            <a:avLst/>
          </a:prstGeom>
        </p:spPr>
      </p:pic>
      <p:cxnSp>
        <p:nvCxnSpPr>
          <p:cNvPr id="11" name="Straight Connector 10">
            <a:extLst>
              <a:ext uri="{FF2B5EF4-FFF2-40B4-BE49-F238E27FC236}">
                <a16:creationId xmlns:a16="http://schemas.microsoft.com/office/drawing/2014/main" id="{39B3A258-4F79-D70D-B2A4-5856C762C302}"/>
              </a:ext>
            </a:extLst>
          </p:cNvPr>
          <p:cNvCxnSpPr>
            <a:cxnSpLocks/>
          </p:cNvCxnSpPr>
          <p:nvPr/>
        </p:nvCxnSpPr>
        <p:spPr>
          <a:xfrm>
            <a:off x="654619" y="4478163"/>
            <a:ext cx="1117600" cy="0"/>
          </a:xfrm>
          <a:prstGeom prst="line">
            <a:avLst/>
          </a:prstGeom>
          <a:ln w="22225">
            <a:solidFill>
              <a:srgbClr val="0D3B6F"/>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84DF6858-534C-A60F-9537-838ADE8B0B12}"/>
              </a:ext>
            </a:extLst>
          </p:cNvPr>
          <p:cNvSpPr>
            <a:spLocks noGrp="1"/>
          </p:cNvSpPr>
          <p:nvPr/>
        </p:nvSpPr>
        <p:spPr>
          <a:xfrm>
            <a:off x="547768" y="2604908"/>
            <a:ext cx="7594099" cy="1479825"/>
          </a:xfrm>
          <a:prstGeom prst="rect">
            <a:avLst/>
          </a:prstGeom>
        </p:spPr>
        <p:txBody>
          <a:bodyPr lIns="91440" tIns="45720" rIns="91440" bIns="45720" anchor="t"/>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4800">
                <a:solidFill>
                  <a:srgbClr val="0D3B6F"/>
                </a:solidFill>
                <a:latin typeface="Comfortaa"/>
              </a:rPr>
              <a:t>Any questions?</a:t>
            </a:r>
            <a:br>
              <a:rPr lang="en-AU" sz="4800">
                <a:solidFill>
                  <a:srgbClr val="0D3B6F"/>
                </a:solidFill>
                <a:latin typeface="Comfortaa"/>
              </a:rPr>
            </a:br>
            <a:endParaRPr lang="en-AU" sz="1200">
              <a:solidFill>
                <a:srgbClr val="0D3B6F"/>
              </a:solidFill>
              <a:latin typeface="Comfortaa"/>
            </a:endParaRPr>
          </a:p>
          <a:p>
            <a:r>
              <a:rPr lang="en-AU" sz="3200">
                <a:solidFill>
                  <a:srgbClr val="0D3B6F"/>
                </a:solidFill>
                <a:latin typeface="Comfortaa"/>
              </a:rPr>
              <a:t>ally@convergeintl.com.au</a:t>
            </a:r>
          </a:p>
        </p:txBody>
      </p:sp>
    </p:spTree>
    <p:extLst>
      <p:ext uri="{BB962C8B-B14F-4D97-AF65-F5344CB8AC3E}">
        <p14:creationId xmlns:p14="http://schemas.microsoft.com/office/powerpoint/2010/main" val="256765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Icon&#10;&#10;Description automatically generated">
            <a:extLst>
              <a:ext uri="{FF2B5EF4-FFF2-40B4-BE49-F238E27FC236}">
                <a16:creationId xmlns:a16="http://schemas.microsoft.com/office/drawing/2014/main" id="{B90B189F-8F44-E7C9-D844-8AB8793C09E5}"/>
              </a:ext>
            </a:extLst>
          </p:cNvPr>
          <p:cNvPicPr>
            <a:picLocks noChangeAspect="1"/>
          </p:cNvPicPr>
          <p:nvPr/>
        </p:nvPicPr>
        <p:blipFill>
          <a:blip r:embed="rId2"/>
          <a:stretch>
            <a:fillRect/>
          </a:stretch>
        </p:blipFill>
        <p:spPr>
          <a:xfrm>
            <a:off x="6349042" y="-3637618"/>
            <a:ext cx="8407879" cy="8439801"/>
          </a:xfrm>
          <a:prstGeom prst="rect">
            <a:avLst/>
          </a:prstGeom>
        </p:spPr>
      </p:pic>
      <p:sp>
        <p:nvSpPr>
          <p:cNvPr id="8" name="Text Placeholder 1">
            <a:extLst>
              <a:ext uri="{FF2B5EF4-FFF2-40B4-BE49-F238E27FC236}">
                <a16:creationId xmlns:a16="http://schemas.microsoft.com/office/drawing/2014/main" id="{ECC123B0-E6FB-BFEE-39F7-8BD227ED0D26}"/>
              </a:ext>
            </a:extLst>
          </p:cNvPr>
          <p:cNvSpPr>
            <a:spLocks noGrp="1"/>
          </p:cNvSpPr>
          <p:nvPr/>
        </p:nvSpPr>
        <p:spPr>
          <a:xfrm>
            <a:off x="473140" y="361988"/>
            <a:ext cx="9057640"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Converge Move: Team Challenge</a:t>
            </a:r>
          </a:p>
        </p:txBody>
      </p:sp>
      <p:cxnSp>
        <p:nvCxnSpPr>
          <p:cNvPr id="9" name="Straight Connector 8">
            <a:extLst>
              <a:ext uri="{FF2B5EF4-FFF2-40B4-BE49-F238E27FC236}">
                <a16:creationId xmlns:a16="http://schemas.microsoft.com/office/drawing/2014/main" id="{212C16E3-F0CF-6503-1518-B3D53172832C}"/>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27CF260-432F-1CE9-C949-A85A77562B0B}"/>
              </a:ext>
            </a:extLst>
          </p:cNvPr>
          <p:cNvSpPr txBox="1"/>
          <p:nvPr/>
        </p:nvSpPr>
        <p:spPr>
          <a:xfrm>
            <a:off x="475506" y="1589622"/>
            <a:ext cx="521735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9ADE"/>
                </a:solidFill>
                <a:latin typeface="Montserrat"/>
              </a:rPr>
              <a:t>We know that driving engagement is important, which is why we're offering Converge Move. </a:t>
            </a:r>
          </a:p>
          <a:p>
            <a:endParaRPr lang="en-GB">
              <a:solidFill>
                <a:srgbClr val="009ADE"/>
              </a:solidFill>
              <a:latin typeface="Montserrat"/>
            </a:endParaRPr>
          </a:p>
          <a:p>
            <a:r>
              <a:rPr lang="en-GB">
                <a:solidFill>
                  <a:srgbClr val="009ADE"/>
                </a:solidFill>
                <a:latin typeface="Montserrat"/>
              </a:rPr>
              <a:t>Converge Move is a team-based, physical activity challenge that helps to get your people connected and physically moving. </a:t>
            </a:r>
          </a:p>
          <a:p>
            <a:endParaRPr lang="en-GB">
              <a:solidFill>
                <a:srgbClr val="009ADE"/>
              </a:solidFill>
              <a:latin typeface="Montserrat"/>
            </a:endParaRPr>
          </a:p>
          <a:p>
            <a:r>
              <a:rPr lang="en-GB">
                <a:solidFill>
                  <a:srgbClr val="009ADE"/>
                </a:solidFill>
                <a:latin typeface="Montserrat"/>
              </a:rPr>
              <a:t>Over the course of six weeks, employees can take on team and individual challenges with a focus on physical activity, good mental wellbeing and social connection. </a:t>
            </a:r>
          </a:p>
          <a:p>
            <a:endParaRPr lang="en-GB">
              <a:solidFill>
                <a:srgbClr val="009ADE"/>
              </a:solidFill>
              <a:latin typeface="Montserrat"/>
            </a:endParaRPr>
          </a:p>
          <a:p>
            <a:r>
              <a:rPr lang="en-GB">
                <a:solidFill>
                  <a:srgbClr val="009ADE"/>
                </a:solidFill>
                <a:latin typeface="Montserrat"/>
              </a:rPr>
              <a:t>Converge Move is just one more way to get your employees on the path to health, and it's completely free to use.</a:t>
            </a:r>
          </a:p>
        </p:txBody>
      </p:sp>
      <p:pic>
        <p:nvPicPr>
          <p:cNvPr id="7" name="Picture 5" descr="Logo&#10;&#10;Description automatically generated">
            <a:extLst>
              <a:ext uri="{FF2B5EF4-FFF2-40B4-BE49-F238E27FC236}">
                <a16:creationId xmlns:a16="http://schemas.microsoft.com/office/drawing/2014/main" id="{DF495BA5-8E88-10BE-0536-64C34431ED91}"/>
              </a:ext>
            </a:extLst>
          </p:cNvPr>
          <p:cNvPicPr>
            <a:picLocks noChangeAspect="1"/>
          </p:cNvPicPr>
          <p:nvPr/>
        </p:nvPicPr>
        <p:blipFill>
          <a:blip r:embed="rId3"/>
          <a:stretch>
            <a:fillRect/>
          </a:stretch>
        </p:blipFill>
        <p:spPr>
          <a:xfrm>
            <a:off x="9201150" y="212665"/>
            <a:ext cx="2743200" cy="736720"/>
          </a:xfrm>
          <a:prstGeom prst="rect">
            <a:avLst/>
          </a:prstGeom>
        </p:spPr>
      </p:pic>
      <p:pic>
        <p:nvPicPr>
          <p:cNvPr id="3" name="Picture 4">
            <a:extLst>
              <a:ext uri="{FF2B5EF4-FFF2-40B4-BE49-F238E27FC236}">
                <a16:creationId xmlns:a16="http://schemas.microsoft.com/office/drawing/2014/main" id="{86232974-B45F-42CC-89F4-469827F08F5D}"/>
              </a:ext>
            </a:extLst>
          </p:cNvPr>
          <p:cNvPicPr>
            <a:picLocks noChangeAspect="1"/>
          </p:cNvPicPr>
          <p:nvPr/>
        </p:nvPicPr>
        <p:blipFill>
          <a:blip r:embed="rId4"/>
          <a:stretch>
            <a:fillRect/>
          </a:stretch>
        </p:blipFill>
        <p:spPr>
          <a:xfrm>
            <a:off x="7067550" y="1374989"/>
            <a:ext cx="3400425" cy="4793823"/>
          </a:xfrm>
          <a:prstGeom prst="rect">
            <a:avLst/>
          </a:prstGeom>
        </p:spPr>
      </p:pic>
    </p:spTree>
    <p:extLst>
      <p:ext uri="{BB962C8B-B14F-4D97-AF65-F5344CB8AC3E}">
        <p14:creationId xmlns:p14="http://schemas.microsoft.com/office/powerpoint/2010/main" val="3627606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2A35DDA0-C876-3118-EEEF-3E9313F792CE}"/>
              </a:ext>
            </a:extLst>
          </p:cNvPr>
          <p:cNvPicPr>
            <a:picLocks noChangeAspect="1"/>
          </p:cNvPicPr>
          <p:nvPr/>
        </p:nvPicPr>
        <p:blipFill>
          <a:blip r:embed="rId2">
            <a:alphaModFix amt="15000"/>
          </a:blip>
          <a:stretch>
            <a:fillRect/>
          </a:stretch>
        </p:blipFill>
        <p:spPr>
          <a:xfrm>
            <a:off x="5701596" y="-2553794"/>
            <a:ext cx="8249263" cy="8249263"/>
          </a:xfrm>
          <a:prstGeom prst="rect">
            <a:avLst/>
          </a:prstGeom>
        </p:spPr>
      </p:pic>
      <p:sp>
        <p:nvSpPr>
          <p:cNvPr id="8" name="Text Placeholder 1">
            <a:extLst>
              <a:ext uri="{FF2B5EF4-FFF2-40B4-BE49-F238E27FC236}">
                <a16:creationId xmlns:a16="http://schemas.microsoft.com/office/drawing/2014/main" id="{ECC123B0-E6FB-BFEE-39F7-8BD227ED0D26}"/>
              </a:ext>
            </a:extLst>
          </p:cNvPr>
          <p:cNvSpPr>
            <a:spLocks noGrp="1"/>
          </p:cNvSpPr>
          <p:nvPr/>
        </p:nvSpPr>
        <p:spPr>
          <a:xfrm>
            <a:off x="473140" y="361987"/>
            <a:ext cx="11493948" cy="620173"/>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Converge Move: A journey of self-discovery</a:t>
            </a:r>
          </a:p>
        </p:txBody>
      </p:sp>
      <p:cxnSp>
        <p:nvCxnSpPr>
          <p:cNvPr id="9" name="Straight Connector 8">
            <a:extLst>
              <a:ext uri="{FF2B5EF4-FFF2-40B4-BE49-F238E27FC236}">
                <a16:creationId xmlns:a16="http://schemas.microsoft.com/office/drawing/2014/main" id="{212C16E3-F0CF-6503-1518-B3D53172832C}"/>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7394D76-7536-E1F4-05BD-F458F337A6C0}"/>
              </a:ext>
            </a:extLst>
          </p:cNvPr>
          <p:cNvSpPr/>
          <p:nvPr/>
        </p:nvSpPr>
        <p:spPr>
          <a:xfrm>
            <a:off x="4804288" y="3078955"/>
            <a:ext cx="916781" cy="166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0D1123A-01A5-A97E-926C-BBFCC86E74DE}"/>
              </a:ext>
            </a:extLst>
          </p:cNvPr>
          <p:cNvSpPr txBox="1"/>
          <p:nvPr/>
        </p:nvSpPr>
        <p:spPr>
          <a:xfrm>
            <a:off x="628493" y="2146793"/>
            <a:ext cx="282240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002060"/>
                </a:solidFill>
              </a:rPr>
              <a:t>This is about more than just winning. Converge Move helps employees:</a:t>
            </a:r>
          </a:p>
          <a:p>
            <a:endParaRPr lang="en-GB" sz="1600">
              <a:solidFill>
                <a:srgbClr val="002060"/>
              </a:solidFill>
            </a:endParaRPr>
          </a:p>
          <a:p>
            <a:pPr marL="285750" indent="-285750">
              <a:buFont typeface="Arial"/>
              <a:buChar char="•"/>
            </a:pPr>
            <a:r>
              <a:rPr lang="en-GB" sz="1600">
                <a:solidFill>
                  <a:srgbClr val="002060"/>
                </a:solidFill>
              </a:rPr>
              <a:t>Build healthier habits and improve health and wellbeing</a:t>
            </a:r>
          </a:p>
          <a:p>
            <a:pPr marL="285750" indent="-285750">
              <a:buFont typeface="Arial"/>
              <a:buChar char="•"/>
            </a:pPr>
            <a:r>
              <a:rPr lang="en-GB" sz="1600">
                <a:solidFill>
                  <a:srgbClr val="002060"/>
                </a:solidFill>
              </a:rPr>
              <a:t>Work together as (virtual) teams</a:t>
            </a:r>
          </a:p>
          <a:p>
            <a:pPr marL="285750" indent="-285750">
              <a:buFont typeface="Arial"/>
              <a:buChar char="•"/>
            </a:pPr>
            <a:r>
              <a:rPr lang="en-GB" sz="1600">
                <a:solidFill>
                  <a:srgbClr val="002060"/>
                </a:solidFill>
              </a:rPr>
              <a:t>Connect with peers and colleagues </a:t>
            </a:r>
          </a:p>
          <a:p>
            <a:pPr marL="285750" indent="-285750">
              <a:buFont typeface="Arial"/>
              <a:buChar char="•"/>
            </a:pPr>
            <a:r>
              <a:rPr lang="en-GB" sz="1600">
                <a:solidFill>
                  <a:srgbClr val="002060"/>
                </a:solidFill>
              </a:rPr>
              <a:t>Remain active without expensive programs or training</a:t>
            </a:r>
          </a:p>
          <a:p>
            <a:pPr marL="171450" indent="-171450">
              <a:buFont typeface="Arial"/>
              <a:buChar char="•"/>
            </a:pPr>
            <a:endParaRPr lang="en-GB" sz="1000" b="1">
              <a:solidFill>
                <a:srgbClr val="002060"/>
              </a:solidFill>
            </a:endParaRPr>
          </a:p>
        </p:txBody>
      </p:sp>
      <p:grpSp>
        <p:nvGrpSpPr>
          <p:cNvPr id="15" name="Group 14">
            <a:extLst>
              <a:ext uri="{FF2B5EF4-FFF2-40B4-BE49-F238E27FC236}">
                <a16:creationId xmlns:a16="http://schemas.microsoft.com/office/drawing/2014/main" id="{7718CD43-D002-23B4-1F71-9F5D583003A0}"/>
              </a:ext>
            </a:extLst>
          </p:cNvPr>
          <p:cNvGrpSpPr/>
          <p:nvPr/>
        </p:nvGrpSpPr>
        <p:grpSpPr>
          <a:xfrm>
            <a:off x="4150485" y="1095220"/>
            <a:ext cx="7659519" cy="5764268"/>
            <a:chOff x="4150485" y="1095220"/>
            <a:chExt cx="7659519" cy="5764268"/>
          </a:xfrm>
        </p:grpSpPr>
        <p:pic>
          <p:nvPicPr>
            <p:cNvPr id="4" name="Picture 3" descr="A screenshot of a phone&#10;&#10;Description automatically generated">
              <a:extLst>
                <a:ext uri="{FF2B5EF4-FFF2-40B4-BE49-F238E27FC236}">
                  <a16:creationId xmlns:a16="http://schemas.microsoft.com/office/drawing/2014/main" id="{C5048FD5-5DF6-D0E2-FE80-59772BE71881}"/>
                </a:ext>
              </a:extLst>
            </p:cNvPr>
            <p:cNvPicPr>
              <a:picLocks noChangeAspect="1"/>
            </p:cNvPicPr>
            <p:nvPr/>
          </p:nvPicPr>
          <p:blipFill rotWithShape="1">
            <a:blip r:embed="rId3"/>
            <a:srcRect r="193" b="21697"/>
            <a:stretch/>
          </p:blipFill>
          <p:spPr>
            <a:xfrm>
              <a:off x="4150485" y="1939769"/>
              <a:ext cx="2893601" cy="491548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7F7F816-651A-BD9D-6187-6D9BCB581E08}"/>
                </a:ext>
              </a:extLst>
            </p:cNvPr>
            <p:cNvPicPr>
              <a:picLocks noChangeAspect="1"/>
            </p:cNvPicPr>
            <p:nvPr/>
          </p:nvPicPr>
          <p:blipFill rotWithShape="1">
            <a:blip r:embed="rId4"/>
            <a:srcRect r="727" b="27963"/>
            <a:stretch/>
          </p:blipFill>
          <p:spPr>
            <a:xfrm>
              <a:off x="8619586" y="1852443"/>
              <a:ext cx="3190418" cy="5007045"/>
            </a:xfrm>
            <a:prstGeom prst="rect">
              <a:avLst/>
            </a:prstGeom>
          </p:spPr>
        </p:pic>
        <p:pic>
          <p:nvPicPr>
            <p:cNvPr id="5" name="Picture 4" descr="A cellphone with a screen showing a building and a city&#10;&#10;Description automatically generated">
              <a:extLst>
                <a:ext uri="{FF2B5EF4-FFF2-40B4-BE49-F238E27FC236}">
                  <a16:creationId xmlns:a16="http://schemas.microsoft.com/office/drawing/2014/main" id="{98176C1E-29F4-8B4E-BA75-34FD328F86B1}"/>
                </a:ext>
              </a:extLst>
            </p:cNvPr>
            <p:cNvPicPr>
              <a:picLocks noChangeAspect="1"/>
            </p:cNvPicPr>
            <p:nvPr/>
          </p:nvPicPr>
          <p:blipFill rotWithShape="1">
            <a:blip r:embed="rId5"/>
            <a:srcRect l="-49" t="-107" r="-240" b="19085"/>
            <a:stretch/>
          </p:blipFill>
          <p:spPr>
            <a:xfrm>
              <a:off x="6263868" y="1095220"/>
              <a:ext cx="3289685" cy="5762580"/>
            </a:xfrm>
            <a:prstGeom prst="rect">
              <a:avLst/>
            </a:prstGeom>
          </p:spPr>
        </p:pic>
      </p:grpSp>
    </p:spTree>
    <p:extLst>
      <p:ext uri="{BB962C8B-B14F-4D97-AF65-F5344CB8AC3E}">
        <p14:creationId xmlns:p14="http://schemas.microsoft.com/office/powerpoint/2010/main" val="136706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1" descr="Icon&#10;&#10;Description automatically generated">
            <a:extLst>
              <a:ext uri="{FF2B5EF4-FFF2-40B4-BE49-F238E27FC236}">
                <a16:creationId xmlns:a16="http://schemas.microsoft.com/office/drawing/2014/main" id="{E4C8EE1A-C6AB-EF4D-D784-F5960CA00103}"/>
              </a:ext>
            </a:extLst>
          </p:cNvPr>
          <p:cNvPicPr>
            <a:picLocks noChangeAspect="1"/>
          </p:cNvPicPr>
          <p:nvPr/>
        </p:nvPicPr>
        <p:blipFill>
          <a:blip r:embed="rId2">
            <a:alphaModFix amt="15000"/>
          </a:blip>
          <a:stretch>
            <a:fillRect/>
          </a:stretch>
        </p:blipFill>
        <p:spPr>
          <a:xfrm>
            <a:off x="5701596" y="-2553794"/>
            <a:ext cx="8249263" cy="8249263"/>
          </a:xfrm>
          <a:prstGeom prst="rect">
            <a:avLst/>
          </a:prstGeom>
        </p:spPr>
      </p:pic>
      <p:sp>
        <p:nvSpPr>
          <p:cNvPr id="39" name="Text Placeholder 1">
            <a:extLst>
              <a:ext uri="{FF2B5EF4-FFF2-40B4-BE49-F238E27FC236}">
                <a16:creationId xmlns:a16="http://schemas.microsoft.com/office/drawing/2014/main" id="{962F2E8D-FE07-C320-DC11-29B4A82E4A18}"/>
              </a:ext>
            </a:extLst>
          </p:cNvPr>
          <p:cNvSpPr>
            <a:spLocks noGrp="1"/>
          </p:cNvSpPr>
          <p:nvPr/>
        </p:nvSpPr>
        <p:spPr>
          <a:xfrm>
            <a:off x="473140" y="361988"/>
            <a:ext cx="9057640"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We've made it easy for you</a:t>
            </a:r>
            <a:endParaRPr lang="en-AU" sz="3500" b="0">
              <a:latin typeface="Comfortaa"/>
            </a:endParaRPr>
          </a:p>
          <a:p>
            <a:endParaRPr lang="en-AU" sz="3500" b="0">
              <a:solidFill>
                <a:srgbClr val="1F457D"/>
              </a:solidFill>
              <a:latin typeface="Comfortaa"/>
            </a:endParaRPr>
          </a:p>
        </p:txBody>
      </p:sp>
      <p:cxnSp>
        <p:nvCxnSpPr>
          <p:cNvPr id="7" name="Straight Connector 6">
            <a:extLst>
              <a:ext uri="{FF2B5EF4-FFF2-40B4-BE49-F238E27FC236}">
                <a16:creationId xmlns:a16="http://schemas.microsoft.com/office/drawing/2014/main" id="{67E5E3C3-078D-2BD3-A046-C8E1953BFF09}"/>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18" name="Text Placeholder 1">
            <a:extLst>
              <a:ext uri="{FF2B5EF4-FFF2-40B4-BE49-F238E27FC236}">
                <a16:creationId xmlns:a16="http://schemas.microsoft.com/office/drawing/2014/main" id="{0843E857-9E90-92CD-E0D4-3411CF28DF7F}"/>
              </a:ext>
            </a:extLst>
          </p:cNvPr>
          <p:cNvSpPr>
            <a:spLocks noGrp="1"/>
          </p:cNvSpPr>
          <p:nvPr/>
        </p:nvSpPr>
        <p:spPr>
          <a:xfrm>
            <a:off x="2962995" y="3990562"/>
            <a:ext cx="2532636" cy="499388"/>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a:solidFill>
                  <a:srgbClr val="1F457D"/>
                </a:solidFill>
                <a:latin typeface="Montserrat"/>
              </a:rPr>
              <a:t>Move is accessible to everyone. Your employees can sync</a:t>
            </a:r>
            <a:r>
              <a:rPr lang="en-AU" sz="1600" b="0">
                <a:solidFill>
                  <a:srgbClr val="1F457D"/>
                </a:solidFill>
                <a:latin typeface="Montserrat"/>
              </a:rPr>
              <a:t> with a wide range of devices</a:t>
            </a:r>
            <a:r>
              <a:rPr lang="en-AU" sz="1600">
                <a:solidFill>
                  <a:srgbClr val="1F457D"/>
                </a:solidFill>
                <a:latin typeface="Montserrat"/>
              </a:rPr>
              <a:t> or enter their workout manually in the app. Every step counts!</a:t>
            </a:r>
            <a:endParaRPr lang="en-AU" sz="1600">
              <a:solidFill>
                <a:srgbClr val="1F457D"/>
              </a:solidFill>
            </a:endParaRPr>
          </a:p>
        </p:txBody>
      </p:sp>
      <p:sp>
        <p:nvSpPr>
          <p:cNvPr id="22" name="Text Placeholder 1">
            <a:extLst>
              <a:ext uri="{FF2B5EF4-FFF2-40B4-BE49-F238E27FC236}">
                <a16:creationId xmlns:a16="http://schemas.microsoft.com/office/drawing/2014/main" id="{F11E5936-8E93-2B05-E58C-8E224040BEB0}"/>
              </a:ext>
            </a:extLst>
          </p:cNvPr>
          <p:cNvSpPr>
            <a:spLocks noGrp="1"/>
          </p:cNvSpPr>
          <p:nvPr/>
        </p:nvSpPr>
        <p:spPr>
          <a:xfrm>
            <a:off x="2964981" y="2278629"/>
            <a:ext cx="2613264" cy="1136697"/>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a:solidFill>
                  <a:srgbClr val="1F457D"/>
                </a:solidFill>
                <a:latin typeface="Montserrat"/>
              </a:rPr>
              <a:t>All employees can join the challenge once they've signed up to the app – available for free in the App Store and the Play Store. </a:t>
            </a:r>
            <a:endParaRPr lang="en-US"/>
          </a:p>
        </p:txBody>
      </p:sp>
      <p:sp>
        <p:nvSpPr>
          <p:cNvPr id="25" name="TextBox 11">
            <a:extLst>
              <a:ext uri="{FF2B5EF4-FFF2-40B4-BE49-F238E27FC236}">
                <a16:creationId xmlns:a16="http://schemas.microsoft.com/office/drawing/2014/main" id="{0994F536-224D-8630-C97F-B83C96A61D30}"/>
              </a:ext>
            </a:extLst>
          </p:cNvPr>
          <p:cNvSpPr txBox="1"/>
          <p:nvPr/>
        </p:nvSpPr>
        <p:spPr>
          <a:xfrm>
            <a:off x="474361" y="1360994"/>
            <a:ext cx="114674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9ADE"/>
                </a:solidFill>
                <a:latin typeface="Comfortaa Light"/>
                <a:ea typeface="+mn-lt"/>
                <a:cs typeface="+mn-lt"/>
              </a:rPr>
              <a:t>Once your employees have downloaded the app, the setup is easy. </a:t>
            </a:r>
            <a:endParaRPr lang="en-US">
              <a:solidFill>
                <a:srgbClr val="009ADE"/>
              </a:solidFill>
              <a:latin typeface="Comfortaa Light"/>
            </a:endParaRPr>
          </a:p>
          <a:p>
            <a:endParaRPr lang="en-US">
              <a:solidFill>
                <a:srgbClr val="009ADE"/>
              </a:solidFill>
              <a:latin typeface="Comfortaa Light"/>
            </a:endParaRPr>
          </a:p>
        </p:txBody>
      </p:sp>
      <p:pic>
        <p:nvPicPr>
          <p:cNvPr id="3" name="Picture 3" descr="Graphical user interface, text, application, chat or text message&#10;&#10;Description automatically generated">
            <a:extLst>
              <a:ext uri="{FF2B5EF4-FFF2-40B4-BE49-F238E27FC236}">
                <a16:creationId xmlns:a16="http://schemas.microsoft.com/office/drawing/2014/main" id="{1D076C54-60A0-FCF5-399B-89C5A7994582}"/>
              </a:ext>
            </a:extLst>
          </p:cNvPr>
          <p:cNvPicPr>
            <a:picLocks noChangeAspect="1"/>
          </p:cNvPicPr>
          <p:nvPr/>
        </p:nvPicPr>
        <p:blipFill>
          <a:blip r:embed="rId3"/>
          <a:stretch>
            <a:fillRect/>
          </a:stretch>
        </p:blipFill>
        <p:spPr>
          <a:xfrm>
            <a:off x="476199" y="1849464"/>
            <a:ext cx="2237669" cy="4844511"/>
          </a:xfrm>
          <a:prstGeom prst="rect">
            <a:avLst/>
          </a:prstGeom>
        </p:spPr>
      </p:pic>
      <p:pic>
        <p:nvPicPr>
          <p:cNvPr id="4" name="Picture 4" descr="A group of people running&#10;&#10;Description automatically generated">
            <a:extLst>
              <a:ext uri="{FF2B5EF4-FFF2-40B4-BE49-F238E27FC236}">
                <a16:creationId xmlns:a16="http://schemas.microsoft.com/office/drawing/2014/main" id="{F8DB647B-E110-B089-A287-E0C7A40D55F2}"/>
              </a:ext>
            </a:extLst>
          </p:cNvPr>
          <p:cNvPicPr>
            <a:picLocks noChangeAspect="1"/>
          </p:cNvPicPr>
          <p:nvPr/>
        </p:nvPicPr>
        <p:blipFill>
          <a:blip r:embed="rId4"/>
          <a:stretch>
            <a:fillRect/>
          </a:stretch>
        </p:blipFill>
        <p:spPr>
          <a:xfrm>
            <a:off x="5977180" y="2133600"/>
            <a:ext cx="5687877" cy="3785460"/>
          </a:xfrm>
          <a:prstGeom prst="rect">
            <a:avLst/>
          </a:prstGeom>
        </p:spPr>
      </p:pic>
    </p:spTree>
    <p:extLst>
      <p:ext uri="{BB962C8B-B14F-4D97-AF65-F5344CB8AC3E}">
        <p14:creationId xmlns:p14="http://schemas.microsoft.com/office/powerpoint/2010/main" val="3039781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2A35DDA0-C876-3118-EEEF-3E9313F792CE}"/>
              </a:ext>
            </a:extLst>
          </p:cNvPr>
          <p:cNvPicPr>
            <a:picLocks noChangeAspect="1"/>
          </p:cNvPicPr>
          <p:nvPr/>
        </p:nvPicPr>
        <p:blipFill>
          <a:blip r:embed="rId2">
            <a:alphaModFix amt="15000"/>
          </a:blip>
          <a:stretch>
            <a:fillRect/>
          </a:stretch>
        </p:blipFill>
        <p:spPr>
          <a:xfrm>
            <a:off x="5701596" y="-2553794"/>
            <a:ext cx="8249263" cy="8249263"/>
          </a:xfrm>
          <a:prstGeom prst="rect">
            <a:avLst/>
          </a:prstGeom>
        </p:spPr>
      </p:pic>
      <p:sp>
        <p:nvSpPr>
          <p:cNvPr id="8" name="Text Placeholder 1">
            <a:extLst>
              <a:ext uri="{FF2B5EF4-FFF2-40B4-BE49-F238E27FC236}">
                <a16:creationId xmlns:a16="http://schemas.microsoft.com/office/drawing/2014/main" id="{ECC123B0-E6FB-BFEE-39F7-8BD227ED0D26}"/>
              </a:ext>
            </a:extLst>
          </p:cNvPr>
          <p:cNvSpPr>
            <a:spLocks noGrp="1"/>
          </p:cNvSpPr>
          <p:nvPr/>
        </p:nvSpPr>
        <p:spPr>
          <a:xfrm>
            <a:off x="473140" y="361988"/>
            <a:ext cx="9057640"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...with many additional features</a:t>
            </a:r>
            <a:endParaRPr lang="en-US"/>
          </a:p>
        </p:txBody>
      </p:sp>
      <p:cxnSp>
        <p:nvCxnSpPr>
          <p:cNvPr id="9" name="Straight Connector 8">
            <a:extLst>
              <a:ext uri="{FF2B5EF4-FFF2-40B4-BE49-F238E27FC236}">
                <a16:creationId xmlns:a16="http://schemas.microsoft.com/office/drawing/2014/main" id="{212C16E3-F0CF-6503-1518-B3D53172832C}"/>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8079CF5-8C5F-5A34-DE8D-D5C1CD2487F7}"/>
              </a:ext>
            </a:extLst>
          </p:cNvPr>
          <p:cNvSpPr txBox="1"/>
          <p:nvPr/>
        </p:nvSpPr>
        <p:spPr>
          <a:xfrm>
            <a:off x="8103523" y="1846816"/>
            <a:ext cx="3437782"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GB" sz="1600">
                <a:solidFill>
                  <a:srgbClr val="002060"/>
                </a:solidFill>
                <a:ea typeface="+mn-lt"/>
                <a:cs typeface="+mn-lt"/>
              </a:rPr>
              <a:t>From Paris to Mt. Fuji, employees can virtually explore the world over 6 weeks</a:t>
            </a:r>
            <a:endParaRPr lang="en-US" sz="1600">
              <a:ea typeface="+mn-lt"/>
              <a:cs typeface="+mn-lt"/>
            </a:endParaRPr>
          </a:p>
          <a:p>
            <a:endParaRPr lang="en-GB" sz="1600">
              <a:solidFill>
                <a:srgbClr val="002060"/>
              </a:solidFill>
              <a:ea typeface="+mn-lt"/>
              <a:cs typeface="+mn-lt"/>
            </a:endParaRPr>
          </a:p>
          <a:p>
            <a:pPr marL="171450" indent="-171450">
              <a:buFont typeface="Arial,Sans-Serif"/>
              <a:buChar char="•"/>
            </a:pPr>
            <a:r>
              <a:rPr lang="en-GB" sz="1600">
                <a:solidFill>
                  <a:srgbClr val="002060"/>
                </a:solidFill>
                <a:ea typeface="+mn-lt"/>
                <a:cs typeface="+mn-lt"/>
              </a:rPr>
              <a:t>Teams of 6 employees created for you (min 3 in a team)</a:t>
            </a:r>
          </a:p>
          <a:p>
            <a:endParaRPr lang="en-GB" sz="1600">
              <a:solidFill>
                <a:srgbClr val="002060"/>
              </a:solidFill>
              <a:ea typeface="+mn-lt"/>
              <a:cs typeface="+mn-lt"/>
            </a:endParaRPr>
          </a:p>
          <a:p>
            <a:pPr marL="171450" indent="-171450">
              <a:buFont typeface="Arial,Sans-Serif"/>
              <a:buChar char="•"/>
            </a:pPr>
            <a:r>
              <a:rPr lang="en-GB" sz="1600">
                <a:solidFill>
                  <a:srgbClr val="002060"/>
                </a:solidFill>
                <a:ea typeface="+mn-lt"/>
                <a:cs typeface="+mn-lt"/>
              </a:rPr>
              <a:t>Company leaderboard</a:t>
            </a:r>
            <a:endParaRPr lang="en-US" sz="1600">
              <a:ea typeface="+mn-lt"/>
              <a:cs typeface="+mn-lt"/>
            </a:endParaRPr>
          </a:p>
          <a:p>
            <a:endParaRPr lang="en-GB" sz="1600">
              <a:solidFill>
                <a:srgbClr val="002060"/>
              </a:solidFill>
              <a:ea typeface="+mn-lt"/>
              <a:cs typeface="+mn-lt"/>
            </a:endParaRPr>
          </a:p>
          <a:p>
            <a:pPr marL="171450" indent="-171450">
              <a:buFont typeface="Arial,Sans-Serif"/>
              <a:buChar char="•"/>
            </a:pPr>
            <a:r>
              <a:rPr lang="en-GB" sz="1600">
                <a:solidFill>
                  <a:srgbClr val="002060"/>
                </a:solidFill>
                <a:ea typeface="+mn-lt"/>
                <a:cs typeface="+mn-lt"/>
              </a:rPr>
              <a:t>Fully personalised user experience – employees can connect with any wearable device</a:t>
            </a:r>
            <a:endParaRPr lang="en-GB" sz="1600"/>
          </a:p>
          <a:p>
            <a:pPr marL="285750" indent="-285750">
              <a:buFont typeface="Arial"/>
              <a:buChar char="•"/>
            </a:pPr>
            <a:endParaRPr lang="en-GB" sz="1600"/>
          </a:p>
        </p:txBody>
      </p:sp>
      <p:pic>
        <p:nvPicPr>
          <p:cNvPr id="11" name="Picture 10" descr="A screenshot of a phone&#10;&#10;Description automatically generated">
            <a:extLst>
              <a:ext uri="{FF2B5EF4-FFF2-40B4-BE49-F238E27FC236}">
                <a16:creationId xmlns:a16="http://schemas.microsoft.com/office/drawing/2014/main" id="{53F71A80-D6A1-D8D5-7B43-BB4165610FCA}"/>
              </a:ext>
            </a:extLst>
          </p:cNvPr>
          <p:cNvPicPr>
            <a:picLocks noChangeAspect="1"/>
          </p:cNvPicPr>
          <p:nvPr/>
        </p:nvPicPr>
        <p:blipFill rotWithShape="1">
          <a:blip r:embed="rId3"/>
          <a:srcRect t="60" r="-412" b="14717"/>
          <a:stretch/>
        </p:blipFill>
        <p:spPr>
          <a:xfrm>
            <a:off x="625293" y="1983692"/>
            <a:ext cx="2660667" cy="4877665"/>
          </a:xfrm>
          <a:prstGeom prst="rect">
            <a:avLst/>
          </a:prstGeom>
        </p:spPr>
      </p:pic>
      <p:pic>
        <p:nvPicPr>
          <p:cNvPr id="13" name="Picture 12" descr="A screenshot of a phone&#10;&#10;Description automatically generated">
            <a:extLst>
              <a:ext uri="{FF2B5EF4-FFF2-40B4-BE49-F238E27FC236}">
                <a16:creationId xmlns:a16="http://schemas.microsoft.com/office/drawing/2014/main" id="{D6DAA0C9-FF0C-0C29-0E08-3D7F04CB75C2}"/>
              </a:ext>
            </a:extLst>
          </p:cNvPr>
          <p:cNvPicPr>
            <a:picLocks noChangeAspect="1"/>
          </p:cNvPicPr>
          <p:nvPr/>
        </p:nvPicPr>
        <p:blipFill rotWithShape="1">
          <a:blip r:embed="rId4"/>
          <a:srcRect b="14427"/>
          <a:stretch/>
        </p:blipFill>
        <p:spPr>
          <a:xfrm>
            <a:off x="5077005" y="1987848"/>
            <a:ext cx="2645403" cy="4897771"/>
          </a:xfrm>
          <a:prstGeom prst="rect">
            <a:avLst/>
          </a:prstGeom>
        </p:spPr>
      </p:pic>
      <p:pic>
        <p:nvPicPr>
          <p:cNvPr id="14" name="Picture 13" descr="A cell phone with a list of text&#10;&#10;Description automatically generated">
            <a:extLst>
              <a:ext uri="{FF2B5EF4-FFF2-40B4-BE49-F238E27FC236}">
                <a16:creationId xmlns:a16="http://schemas.microsoft.com/office/drawing/2014/main" id="{570B7827-B4EE-F541-78CE-045EF01C0190}"/>
              </a:ext>
            </a:extLst>
          </p:cNvPr>
          <p:cNvPicPr>
            <a:picLocks noChangeAspect="1"/>
          </p:cNvPicPr>
          <p:nvPr/>
        </p:nvPicPr>
        <p:blipFill rotWithShape="1">
          <a:blip r:embed="rId5"/>
          <a:srcRect t="93" b="17364"/>
          <a:stretch/>
        </p:blipFill>
        <p:spPr>
          <a:xfrm>
            <a:off x="2585045" y="1185692"/>
            <a:ext cx="3152780" cy="5695019"/>
          </a:xfrm>
          <a:prstGeom prst="rect">
            <a:avLst/>
          </a:prstGeom>
        </p:spPr>
      </p:pic>
    </p:spTree>
    <p:extLst>
      <p:ext uri="{BB962C8B-B14F-4D97-AF65-F5344CB8AC3E}">
        <p14:creationId xmlns:p14="http://schemas.microsoft.com/office/powerpoint/2010/main" val="3604298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4AA03-05EB-FDAE-C9A7-3D14560431ED}"/>
            </a:ext>
          </a:extLst>
        </p:cNvPr>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7B6164E9-30D4-F900-4870-432F916D3007}"/>
              </a:ext>
            </a:extLst>
          </p:cNvPr>
          <p:cNvPicPr>
            <a:picLocks noChangeAspect="1"/>
          </p:cNvPicPr>
          <p:nvPr/>
        </p:nvPicPr>
        <p:blipFill>
          <a:blip r:embed="rId2">
            <a:alphaModFix amt="15000"/>
          </a:blip>
          <a:stretch>
            <a:fillRect/>
          </a:stretch>
        </p:blipFill>
        <p:spPr>
          <a:xfrm>
            <a:off x="5701596" y="-2553794"/>
            <a:ext cx="8249263" cy="8249263"/>
          </a:xfrm>
          <a:prstGeom prst="rect">
            <a:avLst/>
          </a:prstGeom>
        </p:spPr>
      </p:pic>
      <p:pic>
        <p:nvPicPr>
          <p:cNvPr id="5" name="Picture 4" descr="A screenshot of a phone&#10;&#10;Description automatically generated">
            <a:extLst>
              <a:ext uri="{FF2B5EF4-FFF2-40B4-BE49-F238E27FC236}">
                <a16:creationId xmlns:a16="http://schemas.microsoft.com/office/drawing/2014/main" id="{302E411D-FDF5-63D3-A71A-7E146C9A5A51}"/>
              </a:ext>
            </a:extLst>
          </p:cNvPr>
          <p:cNvPicPr>
            <a:picLocks noChangeAspect="1"/>
          </p:cNvPicPr>
          <p:nvPr/>
        </p:nvPicPr>
        <p:blipFill>
          <a:blip r:embed="rId3"/>
          <a:stretch>
            <a:fillRect/>
          </a:stretch>
        </p:blipFill>
        <p:spPr>
          <a:xfrm>
            <a:off x="5846035" y="1682144"/>
            <a:ext cx="2113975" cy="4562573"/>
          </a:xfrm>
          <a:prstGeom prst="rect">
            <a:avLst/>
          </a:prstGeom>
        </p:spPr>
      </p:pic>
      <p:sp>
        <p:nvSpPr>
          <p:cNvPr id="8" name="Text Placeholder 1">
            <a:extLst>
              <a:ext uri="{FF2B5EF4-FFF2-40B4-BE49-F238E27FC236}">
                <a16:creationId xmlns:a16="http://schemas.microsoft.com/office/drawing/2014/main" id="{CD12A68B-F7BA-B700-EE98-28D959FBE442}"/>
              </a:ext>
            </a:extLst>
          </p:cNvPr>
          <p:cNvSpPr>
            <a:spLocks noGrp="1"/>
          </p:cNvSpPr>
          <p:nvPr/>
        </p:nvSpPr>
        <p:spPr>
          <a:xfrm>
            <a:off x="473140" y="361988"/>
            <a:ext cx="10889112"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In-app community and team chat to foster connection </a:t>
            </a:r>
            <a:endParaRPr lang="en-US"/>
          </a:p>
        </p:txBody>
      </p:sp>
      <p:cxnSp>
        <p:nvCxnSpPr>
          <p:cNvPr id="9" name="Straight Connector 8">
            <a:extLst>
              <a:ext uri="{FF2B5EF4-FFF2-40B4-BE49-F238E27FC236}">
                <a16:creationId xmlns:a16="http://schemas.microsoft.com/office/drawing/2014/main" id="{2F842DBA-2E0E-8CBA-A0A7-B60CA70306B0}"/>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3" name="Text Placeholder 1">
            <a:extLst>
              <a:ext uri="{FF2B5EF4-FFF2-40B4-BE49-F238E27FC236}">
                <a16:creationId xmlns:a16="http://schemas.microsoft.com/office/drawing/2014/main" id="{9B1C01AC-EAE5-4A2D-715A-AA319136F47C}"/>
              </a:ext>
            </a:extLst>
          </p:cNvPr>
          <p:cNvSpPr>
            <a:spLocks noGrp="1"/>
          </p:cNvSpPr>
          <p:nvPr/>
        </p:nvSpPr>
        <p:spPr>
          <a:xfrm>
            <a:off x="473006" y="2598942"/>
            <a:ext cx="5038549" cy="2518688"/>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r>
              <a:rPr lang="en-GB" sz="2000" b="0">
                <a:solidFill>
                  <a:srgbClr val="1F457D"/>
                </a:solidFill>
                <a:latin typeface="Montserrat"/>
              </a:rPr>
              <a:t>Community board for employees to compare journeys and inspire each other</a:t>
            </a:r>
            <a:endParaRPr lang="en-US">
              <a:solidFill>
                <a:srgbClr val="FFFFFF"/>
              </a:solidFill>
            </a:endParaRPr>
          </a:p>
          <a:p>
            <a:pPr marL="342900" indent="-342900">
              <a:buFont typeface="Arial"/>
              <a:buChar char="•"/>
            </a:pPr>
            <a:r>
              <a:rPr lang="en-AU" sz="2000" b="0">
                <a:solidFill>
                  <a:srgbClr val="1F457D"/>
                </a:solidFill>
                <a:latin typeface="Montserrat"/>
              </a:rPr>
              <a:t>Team chat to exchange tips, celebrate milestones together and cheer each other to stay motivated and healthy together</a:t>
            </a:r>
          </a:p>
          <a:p>
            <a:pPr marL="342900" indent="-342900">
              <a:buFont typeface="Arial"/>
              <a:buChar char="•"/>
            </a:pPr>
            <a:endParaRPr lang="en-AU" sz="2000" b="0">
              <a:solidFill>
                <a:srgbClr val="1F457D"/>
              </a:solidFill>
              <a:latin typeface="Montserrat"/>
            </a:endParaRPr>
          </a:p>
          <a:p>
            <a:endParaRPr lang="en-AU" sz="2000" b="0">
              <a:solidFill>
                <a:srgbClr val="1F457D"/>
              </a:solidFill>
              <a:latin typeface="Montserrat"/>
            </a:endParaRPr>
          </a:p>
        </p:txBody>
      </p:sp>
      <p:pic>
        <p:nvPicPr>
          <p:cNvPr id="14" name="Picture 13" descr="A screenshot of a phone&#10;&#10;Description automatically generated">
            <a:extLst>
              <a:ext uri="{FF2B5EF4-FFF2-40B4-BE49-F238E27FC236}">
                <a16:creationId xmlns:a16="http://schemas.microsoft.com/office/drawing/2014/main" id="{737916D4-AFF9-4FC5-DB50-9AEE8DDC52CC}"/>
              </a:ext>
            </a:extLst>
          </p:cNvPr>
          <p:cNvPicPr>
            <a:picLocks noChangeAspect="1"/>
          </p:cNvPicPr>
          <p:nvPr/>
        </p:nvPicPr>
        <p:blipFill>
          <a:blip r:embed="rId4"/>
          <a:stretch>
            <a:fillRect/>
          </a:stretch>
        </p:blipFill>
        <p:spPr>
          <a:xfrm>
            <a:off x="9608971" y="1703371"/>
            <a:ext cx="2098801" cy="4540864"/>
          </a:xfrm>
          <a:prstGeom prst="rect">
            <a:avLst/>
          </a:prstGeom>
        </p:spPr>
      </p:pic>
      <p:pic>
        <p:nvPicPr>
          <p:cNvPr id="4" name="Picture 3" descr="A screenshot of a chat&#10;&#10;Description automatically generated">
            <a:extLst>
              <a:ext uri="{FF2B5EF4-FFF2-40B4-BE49-F238E27FC236}">
                <a16:creationId xmlns:a16="http://schemas.microsoft.com/office/drawing/2014/main" id="{D8E4E13C-EE05-B628-0841-8F4DD5A5282B}"/>
              </a:ext>
            </a:extLst>
          </p:cNvPr>
          <p:cNvPicPr>
            <a:picLocks noChangeAspect="1"/>
          </p:cNvPicPr>
          <p:nvPr/>
        </p:nvPicPr>
        <p:blipFill>
          <a:blip r:embed="rId5"/>
          <a:stretch>
            <a:fillRect/>
          </a:stretch>
        </p:blipFill>
        <p:spPr>
          <a:xfrm>
            <a:off x="7287882" y="946450"/>
            <a:ext cx="2701043" cy="5806069"/>
          </a:xfrm>
          <a:prstGeom prst="rect">
            <a:avLst/>
          </a:prstGeom>
        </p:spPr>
      </p:pic>
    </p:spTree>
    <p:extLst>
      <p:ext uri="{BB962C8B-B14F-4D97-AF65-F5344CB8AC3E}">
        <p14:creationId xmlns:p14="http://schemas.microsoft.com/office/powerpoint/2010/main" val="322549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extLst>
              <a:ext uri="{FF2B5EF4-FFF2-40B4-BE49-F238E27FC236}">
                <a16:creationId xmlns:a16="http://schemas.microsoft.com/office/drawing/2014/main" id="{086ADED9-CD12-ABED-5B1B-C4B34EF15CB3}"/>
              </a:ext>
            </a:extLst>
          </p:cNvPr>
          <p:cNvSpPr/>
          <p:nvPr/>
        </p:nvSpPr>
        <p:spPr>
          <a:xfrm>
            <a:off x="1705989" y="2035468"/>
            <a:ext cx="9732339" cy="964920"/>
          </a:xfrm>
          <a:prstGeom prst="rightArrow">
            <a:avLst/>
          </a:prstGeom>
          <a:solidFill>
            <a:srgbClr val="0D3B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TextBox 4">
            <a:extLst>
              <a:ext uri="{FF2B5EF4-FFF2-40B4-BE49-F238E27FC236}">
                <a16:creationId xmlns:a16="http://schemas.microsoft.com/office/drawing/2014/main" id="{B0464EC4-DB93-4EC4-4AEC-AE148E81ADEC}"/>
              </a:ext>
            </a:extLst>
          </p:cNvPr>
          <p:cNvSpPr txBox="1"/>
          <p:nvPr/>
        </p:nvSpPr>
        <p:spPr>
          <a:xfrm>
            <a:off x="2201258" y="2403946"/>
            <a:ext cx="1489510" cy="276999"/>
          </a:xfrm>
          <a:prstGeom prst="rect">
            <a:avLst/>
          </a:prstGeom>
          <a:noFill/>
        </p:spPr>
        <p:txBody>
          <a:bodyPr wrap="none" lIns="91440" tIns="45720" rIns="91440" bIns="45720" rtlCol="0" anchor="t">
            <a:spAutoFit/>
          </a:bodyPr>
          <a:lstStyle/>
          <a:p>
            <a:r>
              <a:rPr lang="en-US" sz="1200">
                <a:solidFill>
                  <a:schemeClr val="bg1"/>
                </a:solidFill>
                <a:latin typeface="Montserrat"/>
              </a:rPr>
              <a:t>Challenge setup </a:t>
            </a:r>
            <a:endParaRPr lang="en-US" sz="1200">
              <a:solidFill>
                <a:schemeClr val="bg1"/>
              </a:solidFill>
              <a:latin typeface="Montserrat"/>
              <a:cs typeface="Calibri"/>
            </a:endParaRPr>
          </a:p>
        </p:txBody>
      </p:sp>
      <p:sp>
        <p:nvSpPr>
          <p:cNvPr id="6" name="TextBox 5">
            <a:extLst>
              <a:ext uri="{FF2B5EF4-FFF2-40B4-BE49-F238E27FC236}">
                <a16:creationId xmlns:a16="http://schemas.microsoft.com/office/drawing/2014/main" id="{CA6EC36A-8BEF-26AE-241C-B02C2EB10388}"/>
              </a:ext>
            </a:extLst>
          </p:cNvPr>
          <p:cNvSpPr txBox="1"/>
          <p:nvPr/>
        </p:nvSpPr>
        <p:spPr>
          <a:xfrm>
            <a:off x="2877014" y="1662518"/>
            <a:ext cx="2090682" cy="600164"/>
          </a:xfrm>
          <a:prstGeom prst="rect">
            <a:avLst/>
          </a:prstGeom>
          <a:noFill/>
        </p:spPr>
        <p:txBody>
          <a:bodyPr wrap="square" lIns="91440" tIns="45720" rIns="91440" bIns="45720" rtlCol="0" anchor="t">
            <a:spAutoFit/>
          </a:bodyPr>
          <a:lstStyle/>
          <a:p>
            <a:pPr algn="ctr"/>
            <a:r>
              <a:rPr lang="en-US" sz="1100">
                <a:latin typeface="Montserrat"/>
              </a:rPr>
              <a:t>Challenge registrations </a:t>
            </a:r>
            <a:endParaRPr lang="en-US"/>
          </a:p>
          <a:p>
            <a:pPr algn="ctr"/>
            <a:r>
              <a:rPr lang="en-US" sz="1100">
                <a:latin typeface="Montserrat"/>
              </a:rPr>
              <a:t> open in the app for all employees </a:t>
            </a:r>
            <a:endParaRPr lang="en-US"/>
          </a:p>
        </p:txBody>
      </p:sp>
      <p:sp>
        <p:nvSpPr>
          <p:cNvPr id="7" name="TextBox 6">
            <a:extLst>
              <a:ext uri="{FF2B5EF4-FFF2-40B4-BE49-F238E27FC236}">
                <a16:creationId xmlns:a16="http://schemas.microsoft.com/office/drawing/2014/main" id="{BB175ADB-0EF0-87CA-8619-5BBEC38ADD8E}"/>
              </a:ext>
            </a:extLst>
          </p:cNvPr>
          <p:cNvSpPr txBox="1"/>
          <p:nvPr/>
        </p:nvSpPr>
        <p:spPr>
          <a:xfrm>
            <a:off x="5673939" y="1956202"/>
            <a:ext cx="1085554" cy="261610"/>
          </a:xfrm>
          <a:prstGeom prst="rect">
            <a:avLst/>
          </a:prstGeom>
          <a:noFill/>
        </p:spPr>
        <p:txBody>
          <a:bodyPr wrap="none" lIns="91440" tIns="45720" rIns="91440" bIns="45720" rtlCol="0" anchor="t">
            <a:spAutoFit/>
          </a:bodyPr>
          <a:lstStyle/>
          <a:p>
            <a:r>
              <a:rPr lang="en-US" sz="1100">
                <a:latin typeface="Montserrat"/>
              </a:rPr>
              <a:t>Launch day  </a:t>
            </a:r>
          </a:p>
        </p:txBody>
      </p:sp>
      <p:sp>
        <p:nvSpPr>
          <p:cNvPr id="9" name="TextBox 8">
            <a:extLst>
              <a:ext uri="{FF2B5EF4-FFF2-40B4-BE49-F238E27FC236}">
                <a16:creationId xmlns:a16="http://schemas.microsoft.com/office/drawing/2014/main" id="{B59040C8-2812-5B72-7C4E-0E7D9CD24DA4}"/>
              </a:ext>
            </a:extLst>
          </p:cNvPr>
          <p:cNvSpPr txBox="1"/>
          <p:nvPr/>
        </p:nvSpPr>
        <p:spPr>
          <a:xfrm>
            <a:off x="6079690" y="1318026"/>
            <a:ext cx="1807161" cy="600164"/>
          </a:xfrm>
          <a:prstGeom prst="rect">
            <a:avLst/>
          </a:prstGeom>
          <a:noFill/>
        </p:spPr>
        <p:txBody>
          <a:bodyPr wrap="square" lIns="91440" tIns="45720" rIns="91440" bIns="45720" rtlCol="0" anchor="t">
            <a:spAutoFit/>
          </a:bodyPr>
          <a:lstStyle/>
          <a:p>
            <a:pPr algn="ctr"/>
            <a:r>
              <a:rPr lang="en-US" sz="1100">
                <a:latin typeface="Montserrat"/>
              </a:rPr>
              <a:t>Mini-challenge </a:t>
            </a:r>
            <a:endParaRPr lang="en-US">
              <a:latin typeface="Montserrat"/>
            </a:endParaRPr>
          </a:p>
          <a:p>
            <a:pPr algn="ctr"/>
            <a:r>
              <a:rPr lang="en-US" sz="1100">
                <a:latin typeface="Montserrat"/>
              </a:rPr>
              <a:t>1: 'Weekend </a:t>
            </a:r>
            <a:endParaRPr lang="en-US">
              <a:latin typeface="Montserrat"/>
            </a:endParaRPr>
          </a:p>
          <a:p>
            <a:pPr algn="ctr"/>
            <a:r>
              <a:rPr lang="en-US" sz="1100">
                <a:latin typeface="Montserrat"/>
              </a:rPr>
              <a:t>Warrior' </a:t>
            </a:r>
            <a:endParaRPr lang="en-US">
              <a:latin typeface="Montserrat"/>
            </a:endParaRPr>
          </a:p>
        </p:txBody>
      </p:sp>
      <p:sp>
        <p:nvSpPr>
          <p:cNvPr id="10" name="TextBox 9">
            <a:extLst>
              <a:ext uri="{FF2B5EF4-FFF2-40B4-BE49-F238E27FC236}">
                <a16:creationId xmlns:a16="http://schemas.microsoft.com/office/drawing/2014/main" id="{9F0268C5-11C0-643B-E328-01BA8F238756}"/>
              </a:ext>
            </a:extLst>
          </p:cNvPr>
          <p:cNvSpPr txBox="1"/>
          <p:nvPr/>
        </p:nvSpPr>
        <p:spPr>
          <a:xfrm>
            <a:off x="8418555" y="1822548"/>
            <a:ext cx="1040671" cy="430887"/>
          </a:xfrm>
          <a:prstGeom prst="rect">
            <a:avLst/>
          </a:prstGeom>
          <a:noFill/>
        </p:spPr>
        <p:txBody>
          <a:bodyPr wrap="none" lIns="91440" tIns="45720" rIns="91440" bIns="45720" rtlCol="0" anchor="t">
            <a:spAutoFit/>
          </a:bodyPr>
          <a:lstStyle/>
          <a:p>
            <a:pPr algn="ctr"/>
            <a:r>
              <a:rPr lang="en-US" sz="1100">
                <a:latin typeface="Montserrat"/>
              </a:rPr>
              <a:t>Challenge’s </a:t>
            </a:r>
          </a:p>
          <a:p>
            <a:pPr algn="ctr"/>
            <a:r>
              <a:rPr lang="en-US" sz="1100">
                <a:latin typeface="Montserrat"/>
              </a:rPr>
              <a:t>end </a:t>
            </a:r>
          </a:p>
        </p:txBody>
      </p:sp>
      <p:sp>
        <p:nvSpPr>
          <p:cNvPr id="11" name="TextBox 10">
            <a:extLst>
              <a:ext uri="{FF2B5EF4-FFF2-40B4-BE49-F238E27FC236}">
                <a16:creationId xmlns:a16="http://schemas.microsoft.com/office/drawing/2014/main" id="{1B5979B3-52D2-0B6F-86A8-F534524BCB6E}"/>
              </a:ext>
            </a:extLst>
          </p:cNvPr>
          <p:cNvSpPr txBox="1"/>
          <p:nvPr/>
        </p:nvSpPr>
        <p:spPr>
          <a:xfrm>
            <a:off x="9271120" y="1815834"/>
            <a:ext cx="1321196" cy="430887"/>
          </a:xfrm>
          <a:prstGeom prst="rect">
            <a:avLst/>
          </a:prstGeom>
          <a:noFill/>
        </p:spPr>
        <p:txBody>
          <a:bodyPr wrap="none" lIns="91440" tIns="45720" rIns="91440" bIns="45720" rtlCol="0" anchor="t">
            <a:spAutoFit/>
          </a:bodyPr>
          <a:lstStyle/>
          <a:p>
            <a:pPr algn="ctr"/>
            <a:r>
              <a:rPr lang="en-US" sz="1100">
                <a:latin typeface="Montserrat"/>
              </a:rPr>
              <a:t>Challenge’s </a:t>
            </a:r>
            <a:endParaRPr lang="en-US">
              <a:cs typeface="Calibri" panose="020F0502020204030204"/>
            </a:endParaRPr>
          </a:p>
          <a:p>
            <a:pPr algn="ctr"/>
            <a:r>
              <a:rPr lang="en-US" sz="1100">
                <a:latin typeface="Montserrat"/>
              </a:rPr>
              <a:t>report available </a:t>
            </a:r>
            <a:endParaRPr lang="en-US">
              <a:cs typeface="Calibri" panose="020F0502020204030204"/>
            </a:endParaRPr>
          </a:p>
        </p:txBody>
      </p:sp>
      <p:sp>
        <p:nvSpPr>
          <p:cNvPr id="13" name="Text Placeholder 1">
            <a:extLst>
              <a:ext uri="{FF2B5EF4-FFF2-40B4-BE49-F238E27FC236}">
                <a16:creationId xmlns:a16="http://schemas.microsoft.com/office/drawing/2014/main" id="{F9C82030-5160-F868-767F-B1C8412A503F}"/>
              </a:ext>
            </a:extLst>
          </p:cNvPr>
          <p:cNvSpPr>
            <a:spLocks noGrp="1"/>
          </p:cNvSpPr>
          <p:nvPr/>
        </p:nvSpPr>
        <p:spPr>
          <a:xfrm>
            <a:off x="473139" y="361988"/>
            <a:ext cx="11114257" cy="596208"/>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Converge Move Challenge: Full timeline</a:t>
            </a:r>
          </a:p>
        </p:txBody>
      </p:sp>
      <p:cxnSp>
        <p:nvCxnSpPr>
          <p:cNvPr id="14" name="Straight Connector 13">
            <a:extLst>
              <a:ext uri="{FF2B5EF4-FFF2-40B4-BE49-F238E27FC236}">
                <a16:creationId xmlns:a16="http://schemas.microsoft.com/office/drawing/2014/main" id="{1F52F158-3579-ACDA-4BDA-885D27B183DE}"/>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0596D1-9B1D-55A1-7985-FF1DE6214558}"/>
              </a:ext>
            </a:extLst>
          </p:cNvPr>
          <p:cNvSpPr txBox="1"/>
          <p:nvPr/>
        </p:nvSpPr>
        <p:spPr>
          <a:xfrm>
            <a:off x="2537015" y="3075656"/>
            <a:ext cx="798617" cy="261610"/>
          </a:xfrm>
          <a:prstGeom prst="rect">
            <a:avLst/>
          </a:prstGeom>
          <a:noFill/>
        </p:spPr>
        <p:txBody>
          <a:bodyPr wrap="none" lIns="91440" tIns="45720" rIns="91440" bIns="45720" rtlCol="0" anchor="t">
            <a:spAutoFit/>
          </a:bodyPr>
          <a:lstStyle/>
          <a:p>
            <a:r>
              <a:rPr lang="en-US" sz="1100">
                <a:latin typeface="Montserrat"/>
              </a:rPr>
              <a:t>4 weeks </a:t>
            </a:r>
          </a:p>
        </p:txBody>
      </p:sp>
      <p:sp>
        <p:nvSpPr>
          <p:cNvPr id="18" name="TextBox 17">
            <a:extLst>
              <a:ext uri="{FF2B5EF4-FFF2-40B4-BE49-F238E27FC236}">
                <a16:creationId xmlns:a16="http://schemas.microsoft.com/office/drawing/2014/main" id="{A994DFFB-4572-9D9A-34D7-27B3E8289B6E}"/>
              </a:ext>
            </a:extLst>
          </p:cNvPr>
          <p:cNvSpPr txBox="1"/>
          <p:nvPr/>
        </p:nvSpPr>
        <p:spPr>
          <a:xfrm>
            <a:off x="1274534" y="1639986"/>
            <a:ext cx="1348824" cy="600164"/>
          </a:xfrm>
          <a:prstGeom prst="rect">
            <a:avLst/>
          </a:prstGeom>
          <a:noFill/>
        </p:spPr>
        <p:txBody>
          <a:bodyPr wrap="square" lIns="91440" tIns="45720" rIns="91440" bIns="45720" rtlCol="0" anchor="t">
            <a:spAutoFit/>
          </a:bodyPr>
          <a:lstStyle/>
          <a:p>
            <a:pPr algn="ctr"/>
            <a:r>
              <a:rPr lang="en-US" sz="1100">
                <a:latin typeface="Montserrat"/>
              </a:rPr>
              <a:t>Agree challenge start date with your CRM </a:t>
            </a:r>
          </a:p>
        </p:txBody>
      </p:sp>
      <p:sp>
        <p:nvSpPr>
          <p:cNvPr id="19" name="Diamond 18">
            <a:extLst>
              <a:ext uri="{FF2B5EF4-FFF2-40B4-BE49-F238E27FC236}">
                <a16:creationId xmlns:a16="http://schemas.microsoft.com/office/drawing/2014/main" id="{EBFE5FE3-C547-0CB3-7782-AE57DC1B8AD0}"/>
              </a:ext>
            </a:extLst>
          </p:cNvPr>
          <p:cNvSpPr/>
          <p:nvPr/>
        </p:nvSpPr>
        <p:spPr>
          <a:xfrm>
            <a:off x="1774913" y="2312903"/>
            <a:ext cx="328707" cy="418483"/>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Left Brace 19">
            <a:extLst>
              <a:ext uri="{FF2B5EF4-FFF2-40B4-BE49-F238E27FC236}">
                <a16:creationId xmlns:a16="http://schemas.microsoft.com/office/drawing/2014/main" id="{27B1D994-956D-4C7B-BA1D-CF655570F759}"/>
              </a:ext>
            </a:extLst>
          </p:cNvPr>
          <p:cNvSpPr/>
          <p:nvPr/>
        </p:nvSpPr>
        <p:spPr>
          <a:xfrm rot="16200000">
            <a:off x="2851651" y="2179429"/>
            <a:ext cx="183708" cy="163007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21" name="Diamond 20">
            <a:extLst>
              <a:ext uri="{FF2B5EF4-FFF2-40B4-BE49-F238E27FC236}">
                <a16:creationId xmlns:a16="http://schemas.microsoft.com/office/drawing/2014/main" id="{7BC5C625-E7D4-C288-0E4D-FE12D67028E4}"/>
              </a:ext>
            </a:extLst>
          </p:cNvPr>
          <p:cNvSpPr/>
          <p:nvPr/>
        </p:nvSpPr>
        <p:spPr>
          <a:xfrm>
            <a:off x="3714790" y="2313699"/>
            <a:ext cx="328707" cy="418483"/>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2" name="TextBox 21">
            <a:extLst>
              <a:ext uri="{FF2B5EF4-FFF2-40B4-BE49-F238E27FC236}">
                <a16:creationId xmlns:a16="http://schemas.microsoft.com/office/drawing/2014/main" id="{02F4CF2E-8119-977B-202A-472ABAF8FCEA}"/>
              </a:ext>
            </a:extLst>
          </p:cNvPr>
          <p:cNvSpPr txBox="1"/>
          <p:nvPr/>
        </p:nvSpPr>
        <p:spPr>
          <a:xfrm>
            <a:off x="4598543" y="3094135"/>
            <a:ext cx="798617" cy="261610"/>
          </a:xfrm>
          <a:prstGeom prst="rect">
            <a:avLst/>
          </a:prstGeom>
          <a:noFill/>
        </p:spPr>
        <p:txBody>
          <a:bodyPr wrap="none" lIns="91440" tIns="45720" rIns="91440" bIns="45720" rtlCol="0" anchor="t">
            <a:spAutoFit/>
          </a:bodyPr>
          <a:lstStyle/>
          <a:p>
            <a:r>
              <a:rPr lang="en-US" sz="1100">
                <a:latin typeface="Montserrat"/>
              </a:rPr>
              <a:t>4 weeks </a:t>
            </a:r>
          </a:p>
        </p:txBody>
      </p:sp>
      <p:sp>
        <p:nvSpPr>
          <p:cNvPr id="23" name="Left Brace 22">
            <a:extLst>
              <a:ext uri="{FF2B5EF4-FFF2-40B4-BE49-F238E27FC236}">
                <a16:creationId xmlns:a16="http://schemas.microsoft.com/office/drawing/2014/main" id="{991EB0C7-F6B0-CE26-05C2-44AEDFAFFA3F}"/>
              </a:ext>
            </a:extLst>
          </p:cNvPr>
          <p:cNvSpPr/>
          <p:nvPr/>
        </p:nvSpPr>
        <p:spPr>
          <a:xfrm rot="16200000">
            <a:off x="4913179" y="2197908"/>
            <a:ext cx="183708" cy="163007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24" name="TextBox 23">
            <a:extLst>
              <a:ext uri="{FF2B5EF4-FFF2-40B4-BE49-F238E27FC236}">
                <a16:creationId xmlns:a16="http://schemas.microsoft.com/office/drawing/2014/main" id="{2018DF9E-74DB-0A7D-F28D-B105CCB66476}"/>
              </a:ext>
            </a:extLst>
          </p:cNvPr>
          <p:cNvSpPr txBox="1"/>
          <p:nvPr/>
        </p:nvSpPr>
        <p:spPr>
          <a:xfrm>
            <a:off x="4082343" y="2407161"/>
            <a:ext cx="2090682" cy="276999"/>
          </a:xfrm>
          <a:prstGeom prst="rect">
            <a:avLst/>
          </a:prstGeom>
          <a:noFill/>
        </p:spPr>
        <p:txBody>
          <a:bodyPr wrap="square" lIns="91440" tIns="45720" rIns="91440" bIns="45720" rtlCol="0" anchor="t">
            <a:spAutoFit/>
          </a:bodyPr>
          <a:lstStyle/>
          <a:p>
            <a:r>
              <a:rPr lang="en-US" sz="1200">
                <a:solidFill>
                  <a:schemeClr val="bg1"/>
                </a:solidFill>
                <a:latin typeface="Montserrat"/>
              </a:rPr>
              <a:t>Challenge registrations </a:t>
            </a:r>
          </a:p>
        </p:txBody>
      </p:sp>
      <p:sp>
        <p:nvSpPr>
          <p:cNvPr id="25" name="Diamond 24">
            <a:extLst>
              <a:ext uri="{FF2B5EF4-FFF2-40B4-BE49-F238E27FC236}">
                <a16:creationId xmlns:a16="http://schemas.microsoft.com/office/drawing/2014/main" id="{CE746E84-0CF9-6D9D-E8CB-CEED9B48E8A5}"/>
              </a:ext>
            </a:extLst>
          </p:cNvPr>
          <p:cNvSpPr/>
          <p:nvPr/>
        </p:nvSpPr>
        <p:spPr>
          <a:xfrm>
            <a:off x="6022220" y="2319194"/>
            <a:ext cx="328707" cy="418483"/>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6" name="TextBox 25">
            <a:extLst>
              <a:ext uri="{FF2B5EF4-FFF2-40B4-BE49-F238E27FC236}">
                <a16:creationId xmlns:a16="http://schemas.microsoft.com/office/drawing/2014/main" id="{D0602D61-C32C-89C6-55E1-8054CF66E9B0}"/>
              </a:ext>
            </a:extLst>
          </p:cNvPr>
          <p:cNvSpPr txBox="1"/>
          <p:nvPr/>
        </p:nvSpPr>
        <p:spPr>
          <a:xfrm>
            <a:off x="6614728" y="2403550"/>
            <a:ext cx="2321287" cy="276999"/>
          </a:xfrm>
          <a:prstGeom prst="rect">
            <a:avLst/>
          </a:prstGeom>
          <a:noFill/>
        </p:spPr>
        <p:txBody>
          <a:bodyPr wrap="square" lIns="91440" tIns="45720" rIns="91440" bIns="45720" rtlCol="0" anchor="t">
            <a:spAutoFit/>
          </a:bodyPr>
          <a:lstStyle/>
          <a:p>
            <a:r>
              <a:rPr lang="en-US" sz="1200">
                <a:solidFill>
                  <a:schemeClr val="bg1"/>
                </a:solidFill>
                <a:latin typeface="Montserrat"/>
              </a:rPr>
              <a:t>Challenge in progress</a:t>
            </a:r>
          </a:p>
        </p:txBody>
      </p:sp>
      <p:sp>
        <p:nvSpPr>
          <p:cNvPr id="27" name="TextBox 26">
            <a:extLst>
              <a:ext uri="{FF2B5EF4-FFF2-40B4-BE49-F238E27FC236}">
                <a16:creationId xmlns:a16="http://schemas.microsoft.com/office/drawing/2014/main" id="{07AFAD56-B37C-9BDD-0380-5F45FEE088AA}"/>
              </a:ext>
            </a:extLst>
          </p:cNvPr>
          <p:cNvSpPr txBox="1"/>
          <p:nvPr/>
        </p:nvSpPr>
        <p:spPr>
          <a:xfrm>
            <a:off x="7386437" y="3094134"/>
            <a:ext cx="792205" cy="261610"/>
          </a:xfrm>
          <a:prstGeom prst="rect">
            <a:avLst/>
          </a:prstGeom>
          <a:noFill/>
        </p:spPr>
        <p:txBody>
          <a:bodyPr wrap="none" lIns="91440" tIns="45720" rIns="91440" bIns="45720" rtlCol="0" anchor="t">
            <a:spAutoFit/>
          </a:bodyPr>
          <a:lstStyle/>
          <a:p>
            <a:r>
              <a:rPr lang="en-US" sz="1100">
                <a:latin typeface="Montserrat"/>
              </a:rPr>
              <a:t>6 weeks </a:t>
            </a:r>
          </a:p>
        </p:txBody>
      </p:sp>
      <p:sp>
        <p:nvSpPr>
          <p:cNvPr id="28" name="Left Brace 27">
            <a:extLst>
              <a:ext uri="{FF2B5EF4-FFF2-40B4-BE49-F238E27FC236}">
                <a16:creationId xmlns:a16="http://schemas.microsoft.com/office/drawing/2014/main" id="{35D6F1A1-D607-B304-E3B4-34B3C74CE6BC}"/>
              </a:ext>
            </a:extLst>
          </p:cNvPr>
          <p:cNvSpPr/>
          <p:nvPr/>
        </p:nvSpPr>
        <p:spPr>
          <a:xfrm rot="16200000">
            <a:off x="7649294" y="1758127"/>
            <a:ext cx="163950" cy="2508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29" name="Diamond 28">
            <a:extLst>
              <a:ext uri="{FF2B5EF4-FFF2-40B4-BE49-F238E27FC236}">
                <a16:creationId xmlns:a16="http://schemas.microsoft.com/office/drawing/2014/main" id="{626E35C6-6416-85D0-5384-C7F2E06400DF}"/>
              </a:ext>
            </a:extLst>
          </p:cNvPr>
          <p:cNvSpPr/>
          <p:nvPr/>
        </p:nvSpPr>
        <p:spPr>
          <a:xfrm>
            <a:off x="8842445" y="2313699"/>
            <a:ext cx="328707" cy="418483"/>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0" name="Diamond 29">
            <a:extLst>
              <a:ext uri="{FF2B5EF4-FFF2-40B4-BE49-F238E27FC236}">
                <a16:creationId xmlns:a16="http://schemas.microsoft.com/office/drawing/2014/main" id="{6F1C25B5-0512-5B18-2DBC-41413780BA1F}"/>
              </a:ext>
            </a:extLst>
          </p:cNvPr>
          <p:cNvSpPr/>
          <p:nvPr/>
        </p:nvSpPr>
        <p:spPr>
          <a:xfrm>
            <a:off x="9799687" y="2311702"/>
            <a:ext cx="328707" cy="418483"/>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1" name="TextBox 30">
            <a:extLst>
              <a:ext uri="{FF2B5EF4-FFF2-40B4-BE49-F238E27FC236}">
                <a16:creationId xmlns:a16="http://schemas.microsoft.com/office/drawing/2014/main" id="{CA5BA019-81C2-614E-8B96-198A263718DC}"/>
              </a:ext>
            </a:extLst>
          </p:cNvPr>
          <p:cNvSpPr txBox="1"/>
          <p:nvPr/>
        </p:nvSpPr>
        <p:spPr>
          <a:xfrm>
            <a:off x="9182260" y="3115332"/>
            <a:ext cx="785793" cy="261610"/>
          </a:xfrm>
          <a:prstGeom prst="rect">
            <a:avLst/>
          </a:prstGeom>
          <a:noFill/>
        </p:spPr>
        <p:txBody>
          <a:bodyPr wrap="none" lIns="91440" tIns="45720" rIns="91440" bIns="45720" rtlCol="0" anchor="t">
            <a:spAutoFit/>
          </a:bodyPr>
          <a:lstStyle/>
          <a:p>
            <a:r>
              <a:rPr lang="en-US" sz="1100">
                <a:latin typeface="Montserrat"/>
              </a:rPr>
              <a:t>2 weeks </a:t>
            </a:r>
          </a:p>
        </p:txBody>
      </p:sp>
      <p:sp>
        <p:nvSpPr>
          <p:cNvPr id="32" name="Left Brace 31">
            <a:extLst>
              <a:ext uri="{FF2B5EF4-FFF2-40B4-BE49-F238E27FC236}">
                <a16:creationId xmlns:a16="http://schemas.microsoft.com/office/drawing/2014/main" id="{9680D35B-A6DD-AB3B-B44A-1379A83692E1}"/>
              </a:ext>
            </a:extLst>
          </p:cNvPr>
          <p:cNvSpPr/>
          <p:nvPr/>
        </p:nvSpPr>
        <p:spPr>
          <a:xfrm rot="16200000">
            <a:off x="9494622" y="2613499"/>
            <a:ext cx="124463" cy="8129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34" name="Rounded Rectangular Callout 33">
            <a:extLst>
              <a:ext uri="{FF2B5EF4-FFF2-40B4-BE49-F238E27FC236}">
                <a16:creationId xmlns:a16="http://schemas.microsoft.com/office/drawing/2014/main" id="{4768C39B-5947-26CE-FA2F-F4F3FEE6342E}"/>
              </a:ext>
            </a:extLst>
          </p:cNvPr>
          <p:cNvSpPr/>
          <p:nvPr/>
        </p:nvSpPr>
        <p:spPr>
          <a:xfrm>
            <a:off x="337127" y="3631879"/>
            <a:ext cx="3050885" cy="1858581"/>
          </a:xfrm>
          <a:prstGeom prst="wedgeRoundRectCallout">
            <a:avLst>
              <a:gd name="adj1" fmla="val 24435"/>
              <a:gd name="adj2" fmla="val -65192"/>
              <a:gd name="adj3" fmla="val 16667"/>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Montserrat"/>
              </a:rPr>
              <a:t>Once you’ve agreed a start date, we take care of the setup for you. </a:t>
            </a:r>
          </a:p>
          <a:p>
            <a:pPr algn="ctr"/>
            <a:r>
              <a:rPr lang="en-US" sz="1200">
                <a:solidFill>
                  <a:schemeClr val="tx1"/>
                </a:solidFill>
                <a:latin typeface="Montserrat"/>
              </a:rPr>
              <a:t>During this time, we recommend that you plan the launch of the challenge with fun activities for your employees! We’ve made lots of suggestions for that and created plenty of material you can use.</a:t>
            </a:r>
          </a:p>
        </p:txBody>
      </p:sp>
      <p:sp>
        <p:nvSpPr>
          <p:cNvPr id="35" name="Rounded Rectangular Callout 34">
            <a:extLst>
              <a:ext uri="{FF2B5EF4-FFF2-40B4-BE49-F238E27FC236}">
                <a16:creationId xmlns:a16="http://schemas.microsoft.com/office/drawing/2014/main" id="{9BE2B55B-F494-613A-69B5-39E25B092138}"/>
              </a:ext>
            </a:extLst>
          </p:cNvPr>
          <p:cNvSpPr/>
          <p:nvPr/>
        </p:nvSpPr>
        <p:spPr>
          <a:xfrm>
            <a:off x="3498897" y="3660631"/>
            <a:ext cx="2593507" cy="2287159"/>
          </a:xfrm>
          <a:prstGeom prst="wedgeRoundRectCallout">
            <a:avLst>
              <a:gd name="adj1" fmla="val -13395"/>
              <a:gd name="adj2" fmla="val -63653"/>
              <a:gd name="adj3" fmla="val 16667"/>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Montserrat"/>
              </a:rPr>
              <a:t>Promote the challenge to your employees to build excitement across your workforce and </a:t>
            </a:r>
            <a:r>
              <a:rPr lang="en-US" sz="1200" err="1">
                <a:solidFill>
                  <a:schemeClr val="tx1"/>
                </a:solidFill>
                <a:latin typeface="Montserrat"/>
              </a:rPr>
              <a:t>maximise</a:t>
            </a:r>
            <a:r>
              <a:rPr lang="en-US" sz="1200">
                <a:solidFill>
                  <a:schemeClr val="tx1"/>
                </a:solidFill>
                <a:latin typeface="Montserrat"/>
              </a:rPr>
              <a:t> uptake.</a:t>
            </a:r>
            <a:endParaRPr lang="en-US" sz="1200">
              <a:solidFill>
                <a:schemeClr val="tx1"/>
              </a:solidFill>
              <a:latin typeface="Montserrat"/>
              <a:cs typeface="Calibri"/>
            </a:endParaRPr>
          </a:p>
          <a:p>
            <a:pPr algn="ctr"/>
            <a:r>
              <a:rPr lang="en-US" sz="1200">
                <a:solidFill>
                  <a:schemeClr val="tx1"/>
                </a:solidFill>
                <a:latin typeface="Montserrat"/>
              </a:rPr>
              <a:t>Once your employees are signed up, we take care of the comms for you to get them ready and excited.  Teams are created randomly by our system.</a:t>
            </a:r>
            <a:endParaRPr lang="en-US" sz="1200">
              <a:solidFill>
                <a:schemeClr val="tx1"/>
              </a:solidFill>
              <a:latin typeface="Montserrat"/>
              <a:cs typeface="Calibri"/>
            </a:endParaRPr>
          </a:p>
        </p:txBody>
      </p:sp>
      <p:sp>
        <p:nvSpPr>
          <p:cNvPr id="39" name="Diamond 38">
            <a:extLst>
              <a:ext uri="{FF2B5EF4-FFF2-40B4-BE49-F238E27FC236}">
                <a16:creationId xmlns:a16="http://schemas.microsoft.com/office/drawing/2014/main" id="{CF26A3D1-730E-E0F6-5FF5-7B2AF74F7617}"/>
              </a:ext>
            </a:extLst>
          </p:cNvPr>
          <p:cNvSpPr/>
          <p:nvPr/>
        </p:nvSpPr>
        <p:spPr>
          <a:xfrm>
            <a:off x="7002209" y="2136938"/>
            <a:ext cx="263210" cy="271146"/>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0" name="Diamond 39">
            <a:extLst>
              <a:ext uri="{FF2B5EF4-FFF2-40B4-BE49-F238E27FC236}">
                <a16:creationId xmlns:a16="http://schemas.microsoft.com/office/drawing/2014/main" id="{462BFB09-C17F-58A1-B685-3918308E9635}"/>
              </a:ext>
            </a:extLst>
          </p:cNvPr>
          <p:cNvSpPr/>
          <p:nvPr/>
        </p:nvSpPr>
        <p:spPr>
          <a:xfrm>
            <a:off x="7936279" y="2119809"/>
            <a:ext cx="263210" cy="271146"/>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1" name="TextBox 40">
            <a:extLst>
              <a:ext uri="{FF2B5EF4-FFF2-40B4-BE49-F238E27FC236}">
                <a16:creationId xmlns:a16="http://schemas.microsoft.com/office/drawing/2014/main" id="{DD17D9EC-9A59-314D-7EA3-A623C364A42E}"/>
              </a:ext>
            </a:extLst>
          </p:cNvPr>
          <p:cNvSpPr txBox="1"/>
          <p:nvPr/>
        </p:nvSpPr>
        <p:spPr>
          <a:xfrm>
            <a:off x="7491529" y="1335447"/>
            <a:ext cx="1252981" cy="600164"/>
          </a:xfrm>
          <a:prstGeom prst="rect">
            <a:avLst/>
          </a:prstGeom>
          <a:noFill/>
        </p:spPr>
        <p:txBody>
          <a:bodyPr wrap="square" lIns="91440" tIns="45720" rIns="91440" bIns="45720" rtlCol="0" anchor="t">
            <a:spAutoFit/>
          </a:bodyPr>
          <a:lstStyle/>
          <a:p>
            <a:pPr algn="ctr"/>
            <a:r>
              <a:rPr lang="en-US" sz="1100">
                <a:latin typeface="Montserrat"/>
              </a:rPr>
              <a:t>Mini-challenge 2: 'Mind &amp; Body'</a:t>
            </a:r>
          </a:p>
        </p:txBody>
      </p:sp>
      <p:sp>
        <p:nvSpPr>
          <p:cNvPr id="42" name="Rounded Rectangular Callout 41">
            <a:extLst>
              <a:ext uri="{FF2B5EF4-FFF2-40B4-BE49-F238E27FC236}">
                <a16:creationId xmlns:a16="http://schemas.microsoft.com/office/drawing/2014/main" id="{7391511C-A533-7E22-4D6E-5510BA6FD65F}"/>
              </a:ext>
            </a:extLst>
          </p:cNvPr>
          <p:cNvSpPr/>
          <p:nvPr/>
        </p:nvSpPr>
        <p:spPr>
          <a:xfrm>
            <a:off x="8845678" y="3657816"/>
            <a:ext cx="2215280" cy="1241888"/>
          </a:xfrm>
          <a:prstGeom prst="wedgeRoundRectCallout">
            <a:avLst>
              <a:gd name="adj1" fmla="val -31738"/>
              <a:gd name="adj2" fmla="val -70576"/>
              <a:gd name="adj3" fmla="val 16667"/>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Montserrat"/>
              </a:rPr>
              <a:t>Celebrate the end of the challenge with your employees by highlighting achievements. </a:t>
            </a:r>
          </a:p>
        </p:txBody>
      </p:sp>
      <p:sp>
        <p:nvSpPr>
          <p:cNvPr id="43" name="Rounded Rectangular Callout 42">
            <a:extLst>
              <a:ext uri="{FF2B5EF4-FFF2-40B4-BE49-F238E27FC236}">
                <a16:creationId xmlns:a16="http://schemas.microsoft.com/office/drawing/2014/main" id="{F27EFF50-F71D-30E0-92F7-FF6A028A50E1}"/>
              </a:ext>
            </a:extLst>
          </p:cNvPr>
          <p:cNvSpPr/>
          <p:nvPr/>
        </p:nvSpPr>
        <p:spPr>
          <a:xfrm>
            <a:off x="6261200" y="3637897"/>
            <a:ext cx="2523323" cy="1467555"/>
          </a:xfrm>
          <a:prstGeom prst="wedgeRoundRectCallout">
            <a:avLst>
              <a:gd name="adj1" fmla="val 9869"/>
              <a:gd name="adj2" fmla="val -64422"/>
              <a:gd name="adj3" fmla="val 16667"/>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Montserrat"/>
              </a:rPr>
              <a:t>To keep your employees engaged during the challenge, they’ll receive weekly emails and be invited to take part in 2 mini-challenges.</a:t>
            </a:r>
          </a:p>
        </p:txBody>
      </p:sp>
    </p:spTree>
    <p:extLst>
      <p:ext uri="{BB962C8B-B14F-4D97-AF65-F5344CB8AC3E}">
        <p14:creationId xmlns:p14="http://schemas.microsoft.com/office/powerpoint/2010/main" val="1867168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6042264-D177-F730-F7AF-F3216AEBFA70}"/>
              </a:ext>
            </a:extLst>
          </p:cNvPr>
          <p:cNvSpPr>
            <a:spLocks noGrp="1"/>
          </p:cNvSpPr>
          <p:nvPr/>
        </p:nvSpPr>
        <p:spPr>
          <a:xfrm>
            <a:off x="473140" y="361988"/>
            <a:ext cx="9057640"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More about mini-challenges</a:t>
            </a:r>
          </a:p>
        </p:txBody>
      </p:sp>
      <p:cxnSp>
        <p:nvCxnSpPr>
          <p:cNvPr id="8" name="Straight Connector 7">
            <a:extLst>
              <a:ext uri="{FF2B5EF4-FFF2-40B4-BE49-F238E27FC236}">
                <a16:creationId xmlns:a16="http://schemas.microsoft.com/office/drawing/2014/main" id="{DEF80EB9-C854-E73F-8784-D844ADB26161}"/>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10" name="TextBox 11">
            <a:extLst>
              <a:ext uri="{FF2B5EF4-FFF2-40B4-BE49-F238E27FC236}">
                <a16:creationId xmlns:a16="http://schemas.microsoft.com/office/drawing/2014/main" id="{E4BB2D07-7AC9-01F4-64BF-3F1879D23967}"/>
              </a:ext>
            </a:extLst>
          </p:cNvPr>
          <p:cNvSpPr txBox="1"/>
          <p:nvPr/>
        </p:nvSpPr>
        <p:spPr>
          <a:xfrm>
            <a:off x="474361" y="1360994"/>
            <a:ext cx="114674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9ADE"/>
                </a:solidFill>
                <a:latin typeface="Comfortaa Light"/>
                <a:ea typeface="+mn-lt"/>
                <a:cs typeface="+mn-lt"/>
              </a:rPr>
              <a:t>To keep your employees engaged during the challenge, we run 2 mini-challenges. </a:t>
            </a:r>
            <a:endParaRPr lang="en-US"/>
          </a:p>
          <a:p>
            <a:endParaRPr lang="en-US">
              <a:solidFill>
                <a:srgbClr val="009ADE"/>
              </a:solidFill>
              <a:latin typeface="Comfortaa Light"/>
            </a:endParaRPr>
          </a:p>
        </p:txBody>
      </p:sp>
      <p:sp>
        <p:nvSpPr>
          <p:cNvPr id="12" name="TextBox 11">
            <a:extLst>
              <a:ext uri="{FF2B5EF4-FFF2-40B4-BE49-F238E27FC236}">
                <a16:creationId xmlns:a16="http://schemas.microsoft.com/office/drawing/2014/main" id="{48225F5B-F5DD-96A4-7A93-A8028A192BAA}"/>
              </a:ext>
            </a:extLst>
          </p:cNvPr>
          <p:cNvSpPr txBox="1"/>
          <p:nvPr/>
        </p:nvSpPr>
        <p:spPr>
          <a:xfrm>
            <a:off x="471055" y="2008910"/>
            <a:ext cx="469669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F457D"/>
                </a:solidFill>
                <a:latin typeface="Montserrat"/>
                <a:ea typeface="+mn-lt"/>
                <a:cs typeface="+mn-lt"/>
              </a:rPr>
              <a:t>Mini-challenge #1 </a:t>
            </a:r>
          </a:p>
          <a:p>
            <a:endParaRPr lang="en-US" sz="1200">
              <a:solidFill>
                <a:srgbClr val="002060"/>
              </a:solidFill>
            </a:endParaRPr>
          </a:p>
          <a:p>
            <a:r>
              <a:rPr lang="en-US" sz="1600">
                <a:solidFill>
                  <a:srgbClr val="1F457D"/>
                </a:solidFill>
                <a:latin typeface="Montserrat"/>
                <a:ea typeface="+mn-lt"/>
                <a:cs typeface="+mn-lt"/>
              </a:rPr>
              <a:t>In week 2, we kick off with the "Weekend Warrior" challenge to heat up the healthy competition and encourage employees to boost their step count early in their journey. </a:t>
            </a:r>
          </a:p>
          <a:p>
            <a:endParaRPr lang="en-US" sz="1600">
              <a:solidFill>
                <a:srgbClr val="1F457D"/>
              </a:solidFill>
              <a:latin typeface="Montserrat"/>
              <a:ea typeface="+mn-lt"/>
              <a:cs typeface="+mn-lt"/>
            </a:endParaRPr>
          </a:p>
          <a:p>
            <a:r>
              <a:rPr lang="en-US" sz="1600">
                <a:solidFill>
                  <a:srgbClr val="1F457D"/>
                </a:solidFill>
                <a:latin typeface="Montserrat"/>
                <a:ea typeface="+mn-lt"/>
                <a:cs typeface="+mn-lt"/>
              </a:rPr>
              <a:t>The employee with the most steps over the course of the weekend wins!</a:t>
            </a:r>
          </a:p>
        </p:txBody>
      </p:sp>
      <p:sp>
        <p:nvSpPr>
          <p:cNvPr id="18" name="TextBox 17">
            <a:extLst>
              <a:ext uri="{FF2B5EF4-FFF2-40B4-BE49-F238E27FC236}">
                <a16:creationId xmlns:a16="http://schemas.microsoft.com/office/drawing/2014/main" id="{5866FA80-AF6E-C4C3-2959-1CB085B27A81}"/>
              </a:ext>
            </a:extLst>
          </p:cNvPr>
          <p:cNvSpPr txBox="1"/>
          <p:nvPr/>
        </p:nvSpPr>
        <p:spPr>
          <a:xfrm>
            <a:off x="6400800" y="2008910"/>
            <a:ext cx="469669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F457D"/>
                </a:solidFill>
                <a:latin typeface="Montserrat"/>
                <a:ea typeface="+mn-lt"/>
                <a:cs typeface="+mn-lt"/>
              </a:rPr>
              <a:t>Mini-challenge #2 </a:t>
            </a:r>
          </a:p>
          <a:p>
            <a:endParaRPr lang="en-US" sz="1200">
              <a:solidFill>
                <a:srgbClr val="002060"/>
              </a:solidFill>
            </a:endParaRPr>
          </a:p>
          <a:p>
            <a:r>
              <a:rPr lang="en-US" sz="1600">
                <a:solidFill>
                  <a:srgbClr val="1F457D"/>
                </a:solidFill>
                <a:latin typeface="Montserrat"/>
                <a:ea typeface="+mn-lt"/>
                <a:cs typeface="+mn-lt"/>
              </a:rPr>
              <a:t>In week 5, we launch the "Mind and Body" challenge to promote mental wellbeing. Employees are encouraged to check in how they're feeling in the app. </a:t>
            </a:r>
          </a:p>
          <a:p>
            <a:endParaRPr lang="en-US" sz="1600">
              <a:solidFill>
                <a:srgbClr val="1F457D"/>
              </a:solidFill>
              <a:latin typeface="Montserrat"/>
              <a:ea typeface="+mn-lt"/>
              <a:cs typeface="+mn-lt"/>
            </a:endParaRPr>
          </a:p>
          <a:p>
            <a:r>
              <a:rPr lang="en-US" sz="1600">
                <a:solidFill>
                  <a:srgbClr val="1F457D"/>
                </a:solidFill>
                <a:latin typeface="Montserrat"/>
                <a:ea typeface="+mn-lt"/>
                <a:cs typeface="+mn-lt"/>
              </a:rPr>
              <a:t>The team with the highest number of Mood Check-in wins!</a:t>
            </a:r>
            <a:endParaRPr lang="en-US"/>
          </a:p>
        </p:txBody>
      </p:sp>
      <p:sp>
        <p:nvSpPr>
          <p:cNvPr id="2" name="Rectangle: Diagonal Corners Rounded 1">
            <a:extLst>
              <a:ext uri="{FF2B5EF4-FFF2-40B4-BE49-F238E27FC236}">
                <a16:creationId xmlns:a16="http://schemas.microsoft.com/office/drawing/2014/main" id="{DA72C201-659B-0875-6B85-63D657655198}"/>
              </a:ext>
            </a:extLst>
          </p:cNvPr>
          <p:cNvSpPr/>
          <p:nvPr/>
        </p:nvSpPr>
        <p:spPr>
          <a:xfrm>
            <a:off x="836195" y="4565984"/>
            <a:ext cx="9875920" cy="2005262"/>
          </a:xfrm>
          <a:prstGeom prst="round2DiagRect">
            <a:avLst/>
          </a:prstGeom>
          <a:solidFill>
            <a:srgbClr val="D5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9DD2FFA-EEBB-2E64-F08D-5138A1D11B39}"/>
              </a:ext>
            </a:extLst>
          </p:cNvPr>
          <p:cNvSpPr txBox="1"/>
          <p:nvPr/>
        </p:nvSpPr>
        <p:spPr>
          <a:xfrm>
            <a:off x="1182922" y="4801876"/>
            <a:ext cx="9712035"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F457D"/>
                </a:solidFill>
                <a:latin typeface="Montserrat"/>
                <a:ea typeface="+mn-lt"/>
                <a:cs typeface="+mn-lt"/>
              </a:rPr>
              <a:t>How do mini-challenge work?</a:t>
            </a:r>
            <a:endParaRPr lang="en-US"/>
          </a:p>
          <a:p>
            <a:endParaRPr lang="en-US" sz="1200">
              <a:solidFill>
                <a:srgbClr val="002060"/>
              </a:solidFill>
            </a:endParaRPr>
          </a:p>
          <a:p>
            <a:pPr marL="285750" indent="-285750">
              <a:buFont typeface="Arial"/>
              <a:buChar char="•"/>
            </a:pPr>
            <a:r>
              <a:rPr lang="en-US" sz="1600">
                <a:solidFill>
                  <a:srgbClr val="1F457D"/>
                </a:solidFill>
                <a:latin typeface="Montserrat"/>
                <a:ea typeface="+mn-lt"/>
                <a:cs typeface="+mn-lt"/>
              </a:rPr>
              <a:t>Mini-challenges are promoted via email and push notifications. </a:t>
            </a:r>
            <a:endParaRPr lang="en-US">
              <a:solidFill>
                <a:srgbClr val="000000"/>
              </a:solidFill>
              <a:latin typeface="Calibri" panose="020F0502020204030204"/>
              <a:ea typeface="+mn-lt"/>
              <a:cs typeface="+mn-lt"/>
            </a:endParaRPr>
          </a:p>
          <a:p>
            <a:pPr marL="285750" indent="-285750">
              <a:buFont typeface="Arial"/>
              <a:buChar char="•"/>
            </a:pPr>
            <a:r>
              <a:rPr lang="en-US" sz="1600">
                <a:solidFill>
                  <a:srgbClr val="1F457D"/>
                </a:solidFill>
                <a:latin typeface="Montserrat"/>
                <a:cs typeface="Calibri"/>
              </a:rPr>
              <a:t>All employees are opted in by default. </a:t>
            </a:r>
          </a:p>
          <a:p>
            <a:pPr marL="285750" indent="-285750">
              <a:buFont typeface="Arial"/>
              <a:buChar char="•"/>
            </a:pPr>
            <a:r>
              <a:rPr lang="en-US" sz="1600">
                <a:solidFill>
                  <a:srgbClr val="1F457D"/>
                </a:solidFill>
                <a:latin typeface="Montserrat"/>
                <a:cs typeface="Calibri"/>
              </a:rPr>
              <a:t>Winners are announced in the community section of the app. </a:t>
            </a:r>
          </a:p>
          <a:p>
            <a:pPr marL="285750" indent="-285750">
              <a:buFont typeface="Arial"/>
              <a:buChar char="•"/>
            </a:pPr>
            <a:r>
              <a:rPr lang="en-US" sz="1600">
                <a:solidFill>
                  <a:srgbClr val="1F457D"/>
                </a:solidFill>
                <a:latin typeface="Montserrat"/>
                <a:cs typeface="Calibri"/>
              </a:rPr>
              <a:t>We provide you with posters to promote the mini-challenges within your </a:t>
            </a:r>
            <a:r>
              <a:rPr lang="en-US" sz="1600" err="1">
                <a:solidFill>
                  <a:srgbClr val="1F457D"/>
                </a:solidFill>
                <a:latin typeface="Montserrat"/>
                <a:cs typeface="Calibri"/>
              </a:rPr>
              <a:t>organisation</a:t>
            </a:r>
            <a:r>
              <a:rPr lang="en-US" sz="1600">
                <a:solidFill>
                  <a:srgbClr val="1F457D"/>
                </a:solidFill>
                <a:latin typeface="Montserrat"/>
                <a:cs typeface="Calibri"/>
              </a:rPr>
              <a:t>. </a:t>
            </a:r>
          </a:p>
        </p:txBody>
      </p:sp>
    </p:spTree>
    <p:extLst>
      <p:ext uri="{BB962C8B-B14F-4D97-AF65-F5344CB8AC3E}">
        <p14:creationId xmlns:p14="http://schemas.microsoft.com/office/powerpoint/2010/main" val="3033370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8B76E5A-E68A-C9C8-04AC-086F9DC52E42}"/>
              </a:ext>
            </a:extLst>
          </p:cNvPr>
          <p:cNvSpPr/>
          <p:nvPr/>
        </p:nvSpPr>
        <p:spPr>
          <a:xfrm>
            <a:off x="775096" y="1709736"/>
            <a:ext cx="809625" cy="803672"/>
          </a:xfrm>
          <a:prstGeom prst="ellipse">
            <a:avLst/>
          </a:prstGeom>
          <a:solidFill>
            <a:srgbClr val="009A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
            <a:extLst>
              <a:ext uri="{FF2B5EF4-FFF2-40B4-BE49-F238E27FC236}">
                <a16:creationId xmlns:a16="http://schemas.microsoft.com/office/drawing/2014/main" id="{2884E597-6792-A649-F2D7-57C72A989167}"/>
              </a:ext>
            </a:extLst>
          </p:cNvPr>
          <p:cNvSpPr>
            <a:spLocks noGrp="1"/>
          </p:cNvSpPr>
          <p:nvPr/>
        </p:nvSpPr>
        <p:spPr>
          <a:xfrm>
            <a:off x="473140" y="361988"/>
            <a:ext cx="9057640" cy="43737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3200" b="1" i="0" kern="1200">
                <a:solidFill>
                  <a:schemeClr val="bg1"/>
                </a:solidFill>
                <a:latin typeface="Comforta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b="0">
                <a:solidFill>
                  <a:srgbClr val="1F457D"/>
                </a:solidFill>
                <a:latin typeface="Comfortaa"/>
              </a:rPr>
              <a:t>Step-by-step rollout  </a:t>
            </a:r>
            <a:endParaRPr lang="en-AU" sz="3500" b="0">
              <a:solidFill>
                <a:srgbClr val="1F457D"/>
              </a:solidFill>
            </a:endParaRPr>
          </a:p>
        </p:txBody>
      </p:sp>
      <p:cxnSp>
        <p:nvCxnSpPr>
          <p:cNvPr id="6" name="Straight Connector 5">
            <a:extLst>
              <a:ext uri="{FF2B5EF4-FFF2-40B4-BE49-F238E27FC236}">
                <a16:creationId xmlns:a16="http://schemas.microsoft.com/office/drawing/2014/main" id="{C6075623-F1D9-3CA0-E17C-C546FD1436C7}"/>
              </a:ext>
            </a:extLst>
          </p:cNvPr>
          <p:cNvCxnSpPr>
            <a:cxnSpLocks/>
          </p:cNvCxnSpPr>
          <p:nvPr/>
        </p:nvCxnSpPr>
        <p:spPr>
          <a:xfrm>
            <a:off x="623088" y="1125362"/>
            <a:ext cx="1117600" cy="0"/>
          </a:xfrm>
          <a:prstGeom prst="line">
            <a:avLst/>
          </a:prstGeom>
          <a:ln w="28575">
            <a:solidFill>
              <a:srgbClr val="009ADE"/>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ED3283F-DDE2-CD19-8906-23ECF96C5344}"/>
              </a:ext>
            </a:extLst>
          </p:cNvPr>
          <p:cNvSpPr txBox="1"/>
          <p:nvPr/>
        </p:nvSpPr>
        <p:spPr>
          <a:xfrm>
            <a:off x="1737116" y="1712395"/>
            <a:ext cx="40931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1F457D"/>
                </a:solidFill>
                <a:latin typeface="Montserrat"/>
                <a:ea typeface="+mn-lt"/>
                <a:cs typeface="+mn-lt"/>
              </a:rPr>
              <a:t>Talk to your CRM: </a:t>
            </a:r>
            <a:r>
              <a:rPr lang="en-AU" sz="1600">
                <a:solidFill>
                  <a:srgbClr val="1F457D"/>
                </a:solidFill>
                <a:latin typeface="Montserrat"/>
                <a:ea typeface="+mn-lt"/>
                <a:cs typeface="+mn-lt"/>
              </a:rPr>
              <a:t>agree a launch date for your challenge and schedule your launch webinar </a:t>
            </a:r>
            <a:endParaRPr lang="en-US" sz="1600">
              <a:solidFill>
                <a:srgbClr val="1F457D"/>
              </a:solidFill>
              <a:latin typeface="Montserrat"/>
            </a:endParaRPr>
          </a:p>
        </p:txBody>
      </p:sp>
      <p:sp>
        <p:nvSpPr>
          <p:cNvPr id="11" name="TextBox 10">
            <a:extLst>
              <a:ext uri="{FF2B5EF4-FFF2-40B4-BE49-F238E27FC236}">
                <a16:creationId xmlns:a16="http://schemas.microsoft.com/office/drawing/2014/main" id="{1E3C14D4-912E-EE72-EA5F-371BA437CF15}"/>
              </a:ext>
            </a:extLst>
          </p:cNvPr>
          <p:cNvSpPr txBox="1"/>
          <p:nvPr/>
        </p:nvSpPr>
        <p:spPr>
          <a:xfrm>
            <a:off x="7573601" y="1514751"/>
            <a:ext cx="39153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1F457D"/>
                </a:solidFill>
                <a:latin typeface="Montserrat"/>
                <a:ea typeface="+mn-lt"/>
                <a:cs typeface="+mn-lt"/>
              </a:rPr>
              <a:t>Utilise all the comms materials we've created for you: put posters in your offices and use digital assets in your internal channels.</a:t>
            </a:r>
            <a:endParaRPr lang="en-GB" sz="1600">
              <a:solidFill>
                <a:srgbClr val="1F457D"/>
              </a:solidFill>
              <a:latin typeface="Montserrat"/>
            </a:endParaRPr>
          </a:p>
        </p:txBody>
      </p:sp>
      <p:sp>
        <p:nvSpPr>
          <p:cNvPr id="13" name="TextBox 12">
            <a:extLst>
              <a:ext uri="{FF2B5EF4-FFF2-40B4-BE49-F238E27FC236}">
                <a16:creationId xmlns:a16="http://schemas.microsoft.com/office/drawing/2014/main" id="{5004AE33-A500-E154-997D-5814791A9423}"/>
              </a:ext>
            </a:extLst>
          </p:cNvPr>
          <p:cNvSpPr txBox="1"/>
          <p:nvPr/>
        </p:nvSpPr>
        <p:spPr>
          <a:xfrm>
            <a:off x="1737116" y="2982256"/>
            <a:ext cx="436252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1F457D"/>
                </a:solidFill>
                <a:latin typeface="Montserrat"/>
                <a:ea typeface="+mn-lt"/>
                <a:cs typeface="+mn-lt"/>
              </a:rPr>
              <a:t>Invite your employees to a webinar to launch the challenge. We take care of it for you and will provide video content to get your workforce excited. </a:t>
            </a:r>
            <a:endParaRPr lang="en-US" sz="1600">
              <a:solidFill>
                <a:srgbClr val="1F457D"/>
              </a:solidFill>
              <a:latin typeface="Montserrat"/>
            </a:endParaRPr>
          </a:p>
        </p:txBody>
      </p:sp>
      <p:sp>
        <p:nvSpPr>
          <p:cNvPr id="17" name="TextBox 16">
            <a:extLst>
              <a:ext uri="{FF2B5EF4-FFF2-40B4-BE49-F238E27FC236}">
                <a16:creationId xmlns:a16="http://schemas.microsoft.com/office/drawing/2014/main" id="{1DAEAB41-8B65-6D09-FB27-AD955BFFA830}"/>
              </a:ext>
            </a:extLst>
          </p:cNvPr>
          <p:cNvSpPr txBox="1"/>
          <p:nvPr/>
        </p:nvSpPr>
        <p:spPr>
          <a:xfrm>
            <a:off x="1723978" y="4587374"/>
            <a:ext cx="45267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1F457D"/>
                </a:solidFill>
                <a:latin typeface="Montserrat"/>
                <a:ea typeface="+mn-lt"/>
                <a:cs typeface="+mn-lt"/>
              </a:rPr>
              <a:t>Send a launch email to all your employees with instructions to get started</a:t>
            </a:r>
            <a:r>
              <a:rPr lang="en-GB" sz="1600">
                <a:solidFill>
                  <a:srgbClr val="002060"/>
                </a:solidFill>
                <a:latin typeface="Montserrat"/>
                <a:ea typeface="+mn-lt"/>
                <a:cs typeface="+mn-lt"/>
              </a:rPr>
              <a:t>.</a:t>
            </a:r>
            <a:r>
              <a:rPr lang="en-GB" sz="1600">
                <a:solidFill>
                  <a:srgbClr val="009ADE"/>
                </a:solidFill>
                <a:latin typeface="Montserrat"/>
                <a:ea typeface="+mn-lt"/>
                <a:cs typeface="+mn-lt"/>
              </a:rPr>
              <a:t> </a:t>
            </a:r>
            <a:endParaRPr lang="en-GB" sz="1600">
              <a:solidFill>
                <a:srgbClr val="009ADE"/>
              </a:solidFill>
              <a:latin typeface="Montserrat"/>
            </a:endParaRPr>
          </a:p>
        </p:txBody>
      </p:sp>
      <p:sp>
        <p:nvSpPr>
          <p:cNvPr id="19" name="TextBox 18">
            <a:extLst>
              <a:ext uri="{FF2B5EF4-FFF2-40B4-BE49-F238E27FC236}">
                <a16:creationId xmlns:a16="http://schemas.microsoft.com/office/drawing/2014/main" id="{FC97875D-D17F-72BE-1D48-402A0D568653}"/>
              </a:ext>
            </a:extLst>
          </p:cNvPr>
          <p:cNvSpPr txBox="1"/>
          <p:nvPr/>
        </p:nvSpPr>
        <p:spPr>
          <a:xfrm>
            <a:off x="7533331" y="3172562"/>
            <a:ext cx="45267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1F457D"/>
                </a:solidFill>
                <a:latin typeface="Montserrat"/>
                <a:ea typeface="+mn-lt"/>
                <a:cs typeface="+mn-lt"/>
              </a:rPr>
              <a:t>Access your reports for company </a:t>
            </a:r>
            <a:br>
              <a:rPr lang="en-GB" sz="1600">
                <a:solidFill>
                  <a:srgbClr val="1F457D"/>
                </a:solidFill>
                <a:latin typeface="Montserrat"/>
                <a:ea typeface="+mn-lt"/>
                <a:cs typeface="+mn-lt"/>
              </a:rPr>
            </a:br>
            <a:r>
              <a:rPr lang="en-GB" sz="1600">
                <a:solidFill>
                  <a:srgbClr val="1F457D"/>
                </a:solidFill>
                <a:latin typeface="Montserrat"/>
                <a:ea typeface="+mn-lt"/>
                <a:cs typeface="+mn-lt"/>
              </a:rPr>
              <a:t>health insights.</a:t>
            </a:r>
            <a:endParaRPr lang="en-US" sz="1600">
              <a:solidFill>
                <a:srgbClr val="1F457D"/>
              </a:solidFill>
              <a:latin typeface="Montserrat"/>
            </a:endParaRPr>
          </a:p>
        </p:txBody>
      </p:sp>
      <p:sp>
        <p:nvSpPr>
          <p:cNvPr id="3" name="Text Placeholder 1">
            <a:extLst>
              <a:ext uri="{FF2B5EF4-FFF2-40B4-BE49-F238E27FC236}">
                <a16:creationId xmlns:a16="http://schemas.microsoft.com/office/drawing/2014/main" id="{757D5185-1C78-340E-8FEF-77E596FDF341}"/>
              </a:ext>
            </a:extLst>
          </p:cNvPr>
          <p:cNvSpPr>
            <a:spLocks noGrp="1"/>
          </p:cNvSpPr>
          <p:nvPr/>
        </p:nvSpPr>
        <p:spPr>
          <a:xfrm>
            <a:off x="993319" y="1834258"/>
            <a:ext cx="1109192" cy="437370"/>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600" b="0">
                <a:solidFill>
                  <a:schemeClr val="bg1"/>
                </a:solidFill>
                <a:latin typeface="Comfortaa"/>
              </a:rPr>
              <a:t>1</a:t>
            </a:r>
            <a:endParaRPr lang="en-US" sz="3600">
              <a:solidFill>
                <a:schemeClr val="bg1"/>
              </a:solidFill>
            </a:endParaRPr>
          </a:p>
        </p:txBody>
      </p:sp>
      <p:sp>
        <p:nvSpPr>
          <p:cNvPr id="5" name="Oval 4">
            <a:extLst>
              <a:ext uri="{FF2B5EF4-FFF2-40B4-BE49-F238E27FC236}">
                <a16:creationId xmlns:a16="http://schemas.microsoft.com/office/drawing/2014/main" id="{ED9953BB-D57C-020E-3C3B-7E9A297807AD}"/>
              </a:ext>
            </a:extLst>
          </p:cNvPr>
          <p:cNvSpPr/>
          <p:nvPr/>
        </p:nvSpPr>
        <p:spPr>
          <a:xfrm>
            <a:off x="798908" y="3055142"/>
            <a:ext cx="809625" cy="803672"/>
          </a:xfrm>
          <a:prstGeom prst="ellipse">
            <a:avLst/>
          </a:prstGeom>
          <a:solidFill>
            <a:srgbClr val="009A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
            <a:extLst>
              <a:ext uri="{FF2B5EF4-FFF2-40B4-BE49-F238E27FC236}">
                <a16:creationId xmlns:a16="http://schemas.microsoft.com/office/drawing/2014/main" id="{3656B84A-1113-914A-DDC4-BB9FF586762C}"/>
              </a:ext>
            </a:extLst>
          </p:cNvPr>
          <p:cNvSpPr>
            <a:spLocks noGrp="1"/>
          </p:cNvSpPr>
          <p:nvPr/>
        </p:nvSpPr>
        <p:spPr>
          <a:xfrm>
            <a:off x="993318" y="3167758"/>
            <a:ext cx="1109192" cy="437370"/>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600">
                <a:solidFill>
                  <a:schemeClr val="bg1"/>
                </a:solidFill>
                <a:latin typeface="Comfortaa"/>
              </a:rPr>
              <a:t>2</a:t>
            </a:r>
            <a:endParaRPr lang="en-US" sz="3600">
              <a:solidFill>
                <a:schemeClr val="bg1"/>
              </a:solidFill>
            </a:endParaRPr>
          </a:p>
        </p:txBody>
      </p:sp>
      <p:sp>
        <p:nvSpPr>
          <p:cNvPr id="21" name="Oval 20">
            <a:extLst>
              <a:ext uri="{FF2B5EF4-FFF2-40B4-BE49-F238E27FC236}">
                <a16:creationId xmlns:a16="http://schemas.microsoft.com/office/drawing/2014/main" id="{52C1A084-87B6-365C-83C7-22789FAA4ACF}"/>
              </a:ext>
            </a:extLst>
          </p:cNvPr>
          <p:cNvSpPr/>
          <p:nvPr/>
        </p:nvSpPr>
        <p:spPr>
          <a:xfrm>
            <a:off x="822721" y="4529702"/>
            <a:ext cx="809625" cy="803672"/>
          </a:xfrm>
          <a:prstGeom prst="ellipse">
            <a:avLst/>
          </a:prstGeom>
          <a:solidFill>
            <a:srgbClr val="009A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1">
            <a:extLst>
              <a:ext uri="{FF2B5EF4-FFF2-40B4-BE49-F238E27FC236}">
                <a16:creationId xmlns:a16="http://schemas.microsoft.com/office/drawing/2014/main" id="{7D0B14D7-31E2-DF6B-F891-D1397874BB4F}"/>
              </a:ext>
            </a:extLst>
          </p:cNvPr>
          <p:cNvSpPr>
            <a:spLocks noGrp="1"/>
          </p:cNvSpPr>
          <p:nvPr/>
        </p:nvSpPr>
        <p:spPr>
          <a:xfrm>
            <a:off x="1005223" y="4642317"/>
            <a:ext cx="1097286" cy="437370"/>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600">
                <a:solidFill>
                  <a:schemeClr val="bg1"/>
                </a:solidFill>
                <a:latin typeface="Comfortaa"/>
              </a:rPr>
              <a:t>3</a:t>
            </a:r>
            <a:endParaRPr lang="en-US" sz="3600">
              <a:solidFill>
                <a:schemeClr val="bg1"/>
              </a:solidFill>
            </a:endParaRPr>
          </a:p>
        </p:txBody>
      </p:sp>
      <p:sp>
        <p:nvSpPr>
          <p:cNvPr id="23" name="Oval 22">
            <a:extLst>
              <a:ext uri="{FF2B5EF4-FFF2-40B4-BE49-F238E27FC236}">
                <a16:creationId xmlns:a16="http://schemas.microsoft.com/office/drawing/2014/main" id="{EC5655DA-CC42-3485-A173-FE774999C74E}"/>
              </a:ext>
            </a:extLst>
          </p:cNvPr>
          <p:cNvSpPr/>
          <p:nvPr/>
        </p:nvSpPr>
        <p:spPr>
          <a:xfrm>
            <a:off x="6659164" y="1645442"/>
            <a:ext cx="809625" cy="803672"/>
          </a:xfrm>
          <a:prstGeom prst="ellipse">
            <a:avLst/>
          </a:prstGeom>
          <a:solidFill>
            <a:srgbClr val="009A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1">
            <a:extLst>
              <a:ext uri="{FF2B5EF4-FFF2-40B4-BE49-F238E27FC236}">
                <a16:creationId xmlns:a16="http://schemas.microsoft.com/office/drawing/2014/main" id="{91E31BA9-3012-E8DD-7515-BF367B0C865A}"/>
              </a:ext>
            </a:extLst>
          </p:cNvPr>
          <p:cNvSpPr>
            <a:spLocks noGrp="1"/>
          </p:cNvSpPr>
          <p:nvPr/>
        </p:nvSpPr>
        <p:spPr>
          <a:xfrm>
            <a:off x="6810618" y="1759623"/>
            <a:ext cx="1109192" cy="437370"/>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600">
                <a:solidFill>
                  <a:schemeClr val="bg1"/>
                </a:solidFill>
                <a:latin typeface="Comfortaa"/>
              </a:rPr>
              <a:t>4</a:t>
            </a:r>
          </a:p>
        </p:txBody>
      </p:sp>
      <p:sp>
        <p:nvSpPr>
          <p:cNvPr id="25" name="Oval 24">
            <a:extLst>
              <a:ext uri="{FF2B5EF4-FFF2-40B4-BE49-F238E27FC236}">
                <a16:creationId xmlns:a16="http://schemas.microsoft.com/office/drawing/2014/main" id="{0A074C38-3693-B2D1-44B1-D43A277E780C}"/>
              </a:ext>
            </a:extLst>
          </p:cNvPr>
          <p:cNvSpPr/>
          <p:nvPr/>
        </p:nvSpPr>
        <p:spPr>
          <a:xfrm>
            <a:off x="6659070" y="3056842"/>
            <a:ext cx="809625" cy="791766"/>
          </a:xfrm>
          <a:prstGeom prst="ellipse">
            <a:avLst/>
          </a:prstGeom>
          <a:solidFill>
            <a:srgbClr val="009A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
            <a:extLst>
              <a:ext uri="{FF2B5EF4-FFF2-40B4-BE49-F238E27FC236}">
                <a16:creationId xmlns:a16="http://schemas.microsoft.com/office/drawing/2014/main" id="{9E06877C-AB87-D89E-7681-D8F202F786C7}"/>
              </a:ext>
            </a:extLst>
          </p:cNvPr>
          <p:cNvSpPr>
            <a:spLocks noGrp="1"/>
          </p:cNvSpPr>
          <p:nvPr/>
        </p:nvSpPr>
        <p:spPr>
          <a:xfrm>
            <a:off x="6829808" y="3173450"/>
            <a:ext cx="1109192" cy="377840"/>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600">
                <a:solidFill>
                  <a:schemeClr val="bg1"/>
                </a:solidFill>
                <a:latin typeface="Comfortaa"/>
              </a:rPr>
              <a:t>5</a:t>
            </a:r>
          </a:p>
        </p:txBody>
      </p:sp>
      <p:sp>
        <p:nvSpPr>
          <p:cNvPr id="28" name="Text Placeholder 1">
            <a:extLst>
              <a:ext uri="{FF2B5EF4-FFF2-40B4-BE49-F238E27FC236}">
                <a16:creationId xmlns:a16="http://schemas.microsoft.com/office/drawing/2014/main" id="{97DE0ECC-C5F7-54CA-E006-C6C9D7BD7C7F}"/>
              </a:ext>
            </a:extLst>
          </p:cNvPr>
          <p:cNvSpPr>
            <a:spLocks noGrp="1"/>
          </p:cNvSpPr>
          <p:nvPr/>
        </p:nvSpPr>
        <p:spPr>
          <a:xfrm>
            <a:off x="7196378" y="4680341"/>
            <a:ext cx="1109192" cy="437370"/>
          </a:xfrm>
          <a:prstGeom prst="rect">
            <a:avLst/>
          </a:prstGeom>
        </p:spPr>
        <p:txBody>
          <a:bodyPr lIns="91440" tIns="45720" rIns="91440" bIns="4572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600">
                <a:solidFill>
                  <a:schemeClr val="bg1"/>
                </a:solidFill>
                <a:latin typeface="Comfortaa"/>
              </a:rPr>
              <a:t>6</a:t>
            </a:r>
          </a:p>
        </p:txBody>
      </p:sp>
    </p:spTree>
    <p:extLst>
      <p:ext uri="{BB962C8B-B14F-4D97-AF65-F5344CB8AC3E}">
        <p14:creationId xmlns:p14="http://schemas.microsoft.com/office/powerpoint/2010/main" val="364541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git - Multi 1 - Bright">
  <a:themeElements>
    <a:clrScheme name="Default Color">
      <a:dk1>
        <a:srgbClr val="000000"/>
      </a:dk1>
      <a:lt1>
        <a:srgbClr val="FFFFFF"/>
      </a:lt1>
      <a:dk2>
        <a:srgbClr val="313032"/>
      </a:dk2>
      <a:lt2>
        <a:srgbClr val="F2F2F2"/>
      </a:lt2>
      <a:accent1>
        <a:srgbClr val="63CD80"/>
      </a:accent1>
      <a:accent2>
        <a:srgbClr val="54B8A9"/>
      </a:accent2>
      <a:accent3>
        <a:srgbClr val="3E8F9A"/>
      </a:accent3>
      <a:accent4>
        <a:srgbClr val="447DB3"/>
      </a:accent4>
      <a:accent5>
        <a:srgbClr val="4C64A5"/>
      </a:accent5>
      <a:accent6>
        <a:srgbClr val="5A6E7D"/>
      </a:accent6>
      <a:hlink>
        <a:srgbClr val="FFFFFF"/>
      </a:hlink>
      <a:folHlink>
        <a:srgbClr val="FFFFFF"/>
      </a:folHlink>
    </a:clrScheme>
    <a:fontScheme name="Montserrat - Digi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 - Multi 1 - Bright" id="{1EED83A8-EBEE-4595-BF05-49EE0B6BAEB2}" vid="{B438FD33-41AA-434C-8FF8-841AA7F524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4F4FF"/>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15</Slides>
  <Notes>3</Notes>
  <HiddenSlides>0</HiddenSlide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office theme</vt:lpstr>
      <vt:lpstr>Digit - Multi 1 - Bright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cp:revision>
  <dcterms:created xsi:type="dcterms:W3CDTF">2022-06-24T04:01:53Z</dcterms:created>
  <dcterms:modified xsi:type="dcterms:W3CDTF">2024-02-01T03:56:34Z</dcterms:modified>
</cp:coreProperties>
</file>