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slideLayouts/slideLayout5.xml" ContentType="application/vnd.openxmlformats-officedocument.presentationml.slideLayout+xml"/>
  <Override PartName="/ppt/theme/theme5.xml" ContentType="application/vnd.openxmlformats-officedocument.theme+xml"/>
  <Override PartName="/ppt/slideLayouts/slideLayout6.xml" ContentType="application/vnd.openxmlformats-officedocument.presentationml.slideLayout+xml"/>
  <Override PartName="/ppt/theme/theme6.xml" ContentType="application/vnd.openxmlformats-officedocument.theme+xml"/>
  <Override PartName="/ppt/slideLayouts/slideLayout7.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5" r:id="rId1"/>
    <p:sldMasterId id="2147484612" r:id="rId2"/>
    <p:sldMasterId id="2147484622" r:id="rId3"/>
    <p:sldMasterId id="2147484616" r:id="rId4"/>
    <p:sldMasterId id="2147484620" r:id="rId5"/>
    <p:sldMasterId id="2147484614" r:id="rId6"/>
    <p:sldMasterId id="2147484618" r:id="rId7"/>
  </p:sldMasterIdLst>
  <p:notesMasterIdLst>
    <p:notesMasterId r:id="rId22"/>
  </p:notesMasterIdLst>
  <p:handoutMasterIdLst>
    <p:handoutMasterId r:id="rId23"/>
  </p:handoutMasterIdLst>
  <p:sldIdLst>
    <p:sldId id="264" r:id="rId8"/>
    <p:sldId id="293" r:id="rId9"/>
    <p:sldId id="295" r:id="rId10"/>
    <p:sldId id="296" r:id="rId11"/>
    <p:sldId id="297" r:id="rId12"/>
    <p:sldId id="298" r:id="rId13"/>
    <p:sldId id="299" r:id="rId14"/>
    <p:sldId id="300" r:id="rId15"/>
    <p:sldId id="302" r:id="rId16"/>
    <p:sldId id="303" r:id="rId17"/>
    <p:sldId id="304" r:id="rId18"/>
    <p:sldId id="305" r:id="rId19"/>
    <p:sldId id="306" r:id="rId20"/>
    <p:sldId id="269" r:id="rId21"/>
  </p:sldIdLst>
  <p:sldSz cx="9144000" cy="6858000" type="screen4x3"/>
  <p:notesSz cx="6807200" cy="9939338"/>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521415D9-36F7-43E2-AB2F-B90AF26B5E84}">
      <p14:sectionLst xmlns:p14="http://schemas.microsoft.com/office/powerpoint/2010/main">
        <p14:section name="Default Section" id="{47D31C6D-4C07-45FC-9606-D736F953B7EA}">
          <p14:sldIdLst>
            <p14:sldId id="264"/>
            <p14:sldId id="293"/>
            <p14:sldId id="295"/>
            <p14:sldId id="296"/>
            <p14:sldId id="297"/>
            <p14:sldId id="298"/>
            <p14:sldId id="299"/>
            <p14:sldId id="300"/>
            <p14:sldId id="302"/>
            <p14:sldId id="303"/>
            <p14:sldId id="304"/>
            <p14:sldId id="305"/>
            <p14:sldId id="306"/>
            <p14:sldId id="269"/>
          </p14:sldIdLst>
        </p14:section>
        <p14:section name="Untitled Section" id="{155B75B6-FA90-4CE8-9F68-CEA2A64B7B2B}">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0">
          <p15:clr>
            <a:srgbClr val="A4A3A4"/>
          </p15:clr>
        </p15:guide>
        <p15:guide id="2" pos="214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8903B"/>
    <a:srgbClr val="CBDB2A"/>
    <a:srgbClr val="3D3190"/>
    <a:srgbClr val="1D9AD6"/>
    <a:srgbClr val="333333"/>
    <a:srgbClr val="F2F0F0"/>
    <a:srgbClr val="3A3A3A"/>
    <a:srgbClr val="F7941E"/>
    <a:srgbClr val="7F7F7F"/>
    <a:srgbClr val="FABE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615" autoAdjust="0"/>
    <p:restoredTop sz="90573" autoAdjust="0"/>
  </p:normalViewPr>
  <p:slideViewPr>
    <p:cSldViewPr>
      <p:cViewPr varScale="1">
        <p:scale>
          <a:sx n="104" d="100"/>
          <a:sy n="104" d="100"/>
        </p:scale>
        <p:origin x="1374" y="54"/>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00" d="100"/>
        <a:sy n="100" d="100"/>
      </p:scale>
      <p:origin x="0" y="-1398"/>
    </p:cViewPr>
  </p:sorterViewPr>
  <p:notesViewPr>
    <p:cSldViewPr>
      <p:cViewPr varScale="1">
        <p:scale>
          <a:sx n="72" d="100"/>
          <a:sy n="72" d="100"/>
        </p:scale>
        <p:origin x="2166" y="78"/>
      </p:cViewPr>
      <p:guideLst>
        <p:guide orient="horz" pos="3130"/>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4.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slide" Target="slides/slide13.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handoutMaster" Target="handoutMasters/handoutMaster1.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D66D728-5182-4911-9035-1454C418FE9F}" type="doc">
      <dgm:prSet loTypeId="urn:microsoft.com/office/officeart/2005/8/layout/venn3" loCatId="relationship" qsTypeId="urn:microsoft.com/office/officeart/2005/8/quickstyle/simple1" qsCatId="simple" csTypeId="urn:microsoft.com/office/officeart/2005/8/colors/accent1_2" csCatId="accent1" phldr="1"/>
      <dgm:spPr/>
      <dgm:t>
        <a:bodyPr/>
        <a:lstStyle/>
        <a:p>
          <a:endParaRPr lang="en-AU"/>
        </a:p>
      </dgm:t>
    </dgm:pt>
    <dgm:pt modelId="{72BE9B00-DD97-4A2F-8942-A9471B40AEC7}">
      <dgm:prSet phldrT="[Text]"/>
      <dgm:spPr>
        <a:solidFill>
          <a:srgbClr val="662D91">
            <a:alpha val="89804"/>
          </a:srgbClr>
        </a:solidFill>
      </dgm:spPr>
      <dgm:t>
        <a:bodyPr/>
        <a:lstStyle/>
        <a:p>
          <a:r>
            <a:rPr lang="en-AU" dirty="0">
              <a:solidFill>
                <a:schemeClr val="bg1"/>
              </a:solidFill>
            </a:rPr>
            <a:t>Confidentiality Parameters</a:t>
          </a:r>
        </a:p>
      </dgm:t>
    </dgm:pt>
    <dgm:pt modelId="{D0F3994C-CF98-4A9E-8B9C-419EA89BE84A}" type="parTrans" cxnId="{CCCB0EFF-2035-4E0E-9960-35AC13E27ABA}">
      <dgm:prSet/>
      <dgm:spPr/>
      <dgm:t>
        <a:bodyPr/>
        <a:lstStyle/>
        <a:p>
          <a:endParaRPr lang="en-AU">
            <a:solidFill>
              <a:schemeClr val="bg1"/>
            </a:solidFill>
          </a:endParaRPr>
        </a:p>
      </dgm:t>
    </dgm:pt>
    <dgm:pt modelId="{2F6B70F5-7395-4D60-80F7-B43A7E15E347}" type="sibTrans" cxnId="{CCCB0EFF-2035-4E0E-9960-35AC13E27ABA}">
      <dgm:prSet/>
      <dgm:spPr/>
      <dgm:t>
        <a:bodyPr/>
        <a:lstStyle/>
        <a:p>
          <a:endParaRPr lang="en-AU">
            <a:solidFill>
              <a:schemeClr val="bg1"/>
            </a:solidFill>
          </a:endParaRPr>
        </a:p>
      </dgm:t>
    </dgm:pt>
    <dgm:pt modelId="{B7A39304-8F26-45E7-88C4-2ECFD628A732}">
      <dgm:prSet phldrT="[Text]"/>
      <dgm:spPr>
        <a:solidFill>
          <a:srgbClr val="008000">
            <a:alpha val="89804"/>
          </a:srgbClr>
        </a:solidFill>
      </dgm:spPr>
      <dgm:t>
        <a:bodyPr/>
        <a:lstStyle/>
        <a:p>
          <a:r>
            <a:rPr lang="en-AU" dirty="0">
              <a:solidFill>
                <a:schemeClr val="bg1"/>
              </a:solidFill>
            </a:rPr>
            <a:t>Purpose of Coaching</a:t>
          </a:r>
        </a:p>
      </dgm:t>
    </dgm:pt>
    <dgm:pt modelId="{87D027E7-2B1D-4556-BF54-EAEA0ED14D37}" type="parTrans" cxnId="{D74B6E59-F583-4C65-9767-76564E48E39D}">
      <dgm:prSet/>
      <dgm:spPr/>
      <dgm:t>
        <a:bodyPr/>
        <a:lstStyle/>
        <a:p>
          <a:endParaRPr lang="en-AU">
            <a:solidFill>
              <a:schemeClr val="bg1"/>
            </a:solidFill>
          </a:endParaRPr>
        </a:p>
      </dgm:t>
    </dgm:pt>
    <dgm:pt modelId="{BEE52BBE-86B7-4A5C-B47E-AED096C6607E}" type="sibTrans" cxnId="{D74B6E59-F583-4C65-9767-76564E48E39D}">
      <dgm:prSet/>
      <dgm:spPr/>
      <dgm:t>
        <a:bodyPr/>
        <a:lstStyle/>
        <a:p>
          <a:endParaRPr lang="en-AU">
            <a:solidFill>
              <a:schemeClr val="bg1"/>
            </a:solidFill>
          </a:endParaRPr>
        </a:p>
      </dgm:t>
    </dgm:pt>
    <dgm:pt modelId="{A0260156-1F7A-4E38-9593-612073C79C48}">
      <dgm:prSet phldrT="[Text]"/>
      <dgm:spPr>
        <a:solidFill>
          <a:srgbClr val="1D9AD6">
            <a:alpha val="89804"/>
          </a:srgbClr>
        </a:solidFill>
      </dgm:spPr>
      <dgm:t>
        <a:bodyPr/>
        <a:lstStyle/>
        <a:p>
          <a:r>
            <a:rPr lang="en-AU" dirty="0">
              <a:solidFill>
                <a:schemeClr val="bg1"/>
              </a:solidFill>
            </a:rPr>
            <a:t>Types of Presenting Issues</a:t>
          </a:r>
        </a:p>
      </dgm:t>
    </dgm:pt>
    <dgm:pt modelId="{1FA682A1-5526-4C0F-8251-BF1C81F77F61}" type="parTrans" cxnId="{92156C96-62EC-49F3-9F99-4EB6C8D79FDB}">
      <dgm:prSet/>
      <dgm:spPr/>
      <dgm:t>
        <a:bodyPr/>
        <a:lstStyle/>
        <a:p>
          <a:endParaRPr lang="en-AU">
            <a:solidFill>
              <a:schemeClr val="bg1"/>
            </a:solidFill>
          </a:endParaRPr>
        </a:p>
      </dgm:t>
    </dgm:pt>
    <dgm:pt modelId="{C53F7D9C-DC6A-4C19-BA77-F04A9965F170}" type="sibTrans" cxnId="{92156C96-62EC-49F3-9F99-4EB6C8D79FDB}">
      <dgm:prSet/>
      <dgm:spPr/>
      <dgm:t>
        <a:bodyPr/>
        <a:lstStyle/>
        <a:p>
          <a:endParaRPr lang="en-AU">
            <a:solidFill>
              <a:schemeClr val="bg1"/>
            </a:solidFill>
          </a:endParaRPr>
        </a:p>
      </dgm:t>
    </dgm:pt>
    <dgm:pt modelId="{C31F9199-2320-4EA0-BA96-0D0977922439}">
      <dgm:prSet phldrT="[Text]"/>
      <dgm:spPr>
        <a:solidFill>
          <a:srgbClr val="F7941E">
            <a:alpha val="89804"/>
          </a:srgbClr>
        </a:solidFill>
      </dgm:spPr>
      <dgm:t>
        <a:bodyPr/>
        <a:lstStyle/>
        <a:p>
          <a:r>
            <a:rPr lang="en-AU" dirty="0">
              <a:solidFill>
                <a:schemeClr val="bg1"/>
              </a:solidFill>
            </a:rPr>
            <a:t>Reporting</a:t>
          </a:r>
        </a:p>
      </dgm:t>
    </dgm:pt>
    <dgm:pt modelId="{BC2EFB6E-45A3-400A-898F-30218E8368A8}" type="parTrans" cxnId="{47F183E8-9355-4A47-9E4A-03648A7B7CBA}">
      <dgm:prSet/>
      <dgm:spPr/>
      <dgm:t>
        <a:bodyPr/>
        <a:lstStyle/>
        <a:p>
          <a:endParaRPr lang="en-AU">
            <a:solidFill>
              <a:schemeClr val="bg1"/>
            </a:solidFill>
          </a:endParaRPr>
        </a:p>
      </dgm:t>
    </dgm:pt>
    <dgm:pt modelId="{3163CF9F-F951-4A13-9911-447D72AC0982}" type="sibTrans" cxnId="{47F183E8-9355-4A47-9E4A-03648A7B7CBA}">
      <dgm:prSet/>
      <dgm:spPr/>
      <dgm:t>
        <a:bodyPr/>
        <a:lstStyle/>
        <a:p>
          <a:endParaRPr lang="en-AU">
            <a:solidFill>
              <a:schemeClr val="bg1"/>
            </a:solidFill>
          </a:endParaRPr>
        </a:p>
      </dgm:t>
    </dgm:pt>
    <dgm:pt modelId="{F671406F-2690-465E-BE1E-FD8AAE588EF3}">
      <dgm:prSet phldrT="[Text]"/>
      <dgm:spPr>
        <a:solidFill>
          <a:srgbClr val="ED1C24">
            <a:alpha val="89804"/>
          </a:srgbClr>
        </a:solidFill>
      </dgm:spPr>
      <dgm:t>
        <a:bodyPr/>
        <a:lstStyle/>
        <a:p>
          <a:r>
            <a:rPr lang="en-AU" dirty="0">
              <a:solidFill>
                <a:schemeClr val="bg1"/>
              </a:solidFill>
            </a:rPr>
            <a:t>Service Delivery Timeframes</a:t>
          </a:r>
        </a:p>
      </dgm:t>
    </dgm:pt>
    <dgm:pt modelId="{BA6F05D1-92E6-4244-9638-FA9F04F7B07A}" type="parTrans" cxnId="{B39F3212-B493-4688-B080-1D5924B1A611}">
      <dgm:prSet/>
      <dgm:spPr/>
      <dgm:t>
        <a:bodyPr/>
        <a:lstStyle/>
        <a:p>
          <a:endParaRPr lang="en-AU">
            <a:solidFill>
              <a:schemeClr val="bg1"/>
            </a:solidFill>
          </a:endParaRPr>
        </a:p>
      </dgm:t>
    </dgm:pt>
    <dgm:pt modelId="{E6F6DDD7-BE70-45D0-8EFC-FFA6E6B068B4}" type="sibTrans" cxnId="{B39F3212-B493-4688-B080-1D5924B1A611}">
      <dgm:prSet/>
      <dgm:spPr/>
      <dgm:t>
        <a:bodyPr/>
        <a:lstStyle/>
        <a:p>
          <a:endParaRPr lang="en-AU">
            <a:solidFill>
              <a:schemeClr val="bg1"/>
            </a:solidFill>
          </a:endParaRPr>
        </a:p>
      </dgm:t>
    </dgm:pt>
    <dgm:pt modelId="{241B1692-76A7-4B0F-A489-939051ABA76D}" type="pres">
      <dgm:prSet presAssocID="{1D66D728-5182-4911-9035-1454C418FE9F}" presName="Name0" presStyleCnt="0">
        <dgm:presLayoutVars>
          <dgm:dir/>
          <dgm:resizeHandles val="exact"/>
        </dgm:presLayoutVars>
      </dgm:prSet>
      <dgm:spPr/>
    </dgm:pt>
    <dgm:pt modelId="{9CEA760E-7A9F-4EAB-B0DF-3E9666C69D87}" type="pres">
      <dgm:prSet presAssocID="{72BE9B00-DD97-4A2F-8942-A9471B40AEC7}" presName="Name5" presStyleLbl="vennNode1" presStyleIdx="0" presStyleCnt="5">
        <dgm:presLayoutVars>
          <dgm:bulletEnabled val="1"/>
        </dgm:presLayoutVars>
      </dgm:prSet>
      <dgm:spPr/>
    </dgm:pt>
    <dgm:pt modelId="{91557535-FCEA-48F8-BF60-4A9A66514361}" type="pres">
      <dgm:prSet presAssocID="{2F6B70F5-7395-4D60-80F7-B43A7E15E347}" presName="space" presStyleCnt="0"/>
      <dgm:spPr/>
    </dgm:pt>
    <dgm:pt modelId="{2E5C0253-D35C-4480-9B05-4DCCAB75E967}" type="pres">
      <dgm:prSet presAssocID="{B7A39304-8F26-45E7-88C4-2ECFD628A732}" presName="Name5" presStyleLbl="vennNode1" presStyleIdx="1" presStyleCnt="5">
        <dgm:presLayoutVars>
          <dgm:bulletEnabled val="1"/>
        </dgm:presLayoutVars>
      </dgm:prSet>
      <dgm:spPr/>
    </dgm:pt>
    <dgm:pt modelId="{8320E6FF-A259-4C0C-BC10-900556D2B3A2}" type="pres">
      <dgm:prSet presAssocID="{BEE52BBE-86B7-4A5C-B47E-AED096C6607E}" presName="space" presStyleCnt="0"/>
      <dgm:spPr/>
    </dgm:pt>
    <dgm:pt modelId="{BD803BAF-EC26-4CB2-9213-5870E65A7553}" type="pres">
      <dgm:prSet presAssocID="{A0260156-1F7A-4E38-9593-612073C79C48}" presName="Name5" presStyleLbl="vennNode1" presStyleIdx="2" presStyleCnt="5">
        <dgm:presLayoutVars>
          <dgm:bulletEnabled val="1"/>
        </dgm:presLayoutVars>
      </dgm:prSet>
      <dgm:spPr/>
    </dgm:pt>
    <dgm:pt modelId="{E5C3329E-F324-4FF6-8EBC-BF3FBFDF71D7}" type="pres">
      <dgm:prSet presAssocID="{C53F7D9C-DC6A-4C19-BA77-F04A9965F170}" presName="space" presStyleCnt="0"/>
      <dgm:spPr/>
    </dgm:pt>
    <dgm:pt modelId="{9D86D132-C8A0-49CB-901B-1B11A87DEE02}" type="pres">
      <dgm:prSet presAssocID="{C31F9199-2320-4EA0-BA96-0D0977922439}" presName="Name5" presStyleLbl="vennNode1" presStyleIdx="3" presStyleCnt="5">
        <dgm:presLayoutVars>
          <dgm:bulletEnabled val="1"/>
        </dgm:presLayoutVars>
      </dgm:prSet>
      <dgm:spPr/>
    </dgm:pt>
    <dgm:pt modelId="{8876A9C0-A1E9-4E28-9042-BAB0CD27C8A6}" type="pres">
      <dgm:prSet presAssocID="{3163CF9F-F951-4A13-9911-447D72AC0982}" presName="space" presStyleCnt="0"/>
      <dgm:spPr/>
    </dgm:pt>
    <dgm:pt modelId="{9AB66E48-1916-43A7-86F1-86418AB8DBD0}" type="pres">
      <dgm:prSet presAssocID="{F671406F-2690-465E-BE1E-FD8AAE588EF3}" presName="Name5" presStyleLbl="vennNode1" presStyleIdx="4" presStyleCnt="5">
        <dgm:presLayoutVars>
          <dgm:bulletEnabled val="1"/>
        </dgm:presLayoutVars>
      </dgm:prSet>
      <dgm:spPr/>
    </dgm:pt>
  </dgm:ptLst>
  <dgm:cxnLst>
    <dgm:cxn modelId="{CCCB0EFF-2035-4E0E-9960-35AC13E27ABA}" srcId="{1D66D728-5182-4911-9035-1454C418FE9F}" destId="{72BE9B00-DD97-4A2F-8942-A9471B40AEC7}" srcOrd="0" destOrd="0" parTransId="{D0F3994C-CF98-4A9E-8B9C-419EA89BE84A}" sibTransId="{2F6B70F5-7395-4D60-80F7-B43A7E15E347}"/>
    <dgm:cxn modelId="{92156C96-62EC-49F3-9F99-4EB6C8D79FDB}" srcId="{1D66D728-5182-4911-9035-1454C418FE9F}" destId="{A0260156-1F7A-4E38-9593-612073C79C48}" srcOrd="2" destOrd="0" parTransId="{1FA682A1-5526-4C0F-8251-BF1C81F77F61}" sibTransId="{C53F7D9C-DC6A-4C19-BA77-F04A9965F170}"/>
    <dgm:cxn modelId="{073A81B4-B0B8-4B05-B5FC-740D5A3CAFFC}" type="presOf" srcId="{1D66D728-5182-4911-9035-1454C418FE9F}" destId="{241B1692-76A7-4B0F-A489-939051ABA76D}" srcOrd="0" destOrd="0" presId="urn:microsoft.com/office/officeart/2005/8/layout/venn3"/>
    <dgm:cxn modelId="{C42A0A0E-4054-4C37-BA8F-BA02281EC2C2}" type="presOf" srcId="{F671406F-2690-465E-BE1E-FD8AAE588EF3}" destId="{9AB66E48-1916-43A7-86F1-86418AB8DBD0}" srcOrd="0" destOrd="0" presId="urn:microsoft.com/office/officeart/2005/8/layout/venn3"/>
    <dgm:cxn modelId="{10CD4972-6B8A-4621-9388-2148A9031BB0}" type="presOf" srcId="{72BE9B00-DD97-4A2F-8942-A9471B40AEC7}" destId="{9CEA760E-7A9F-4EAB-B0DF-3E9666C69D87}" srcOrd="0" destOrd="0" presId="urn:microsoft.com/office/officeart/2005/8/layout/venn3"/>
    <dgm:cxn modelId="{4A50EBF4-2980-4EA7-B7A3-BDD66E609F14}" type="presOf" srcId="{B7A39304-8F26-45E7-88C4-2ECFD628A732}" destId="{2E5C0253-D35C-4480-9B05-4DCCAB75E967}" srcOrd="0" destOrd="0" presId="urn:microsoft.com/office/officeart/2005/8/layout/venn3"/>
    <dgm:cxn modelId="{47F183E8-9355-4A47-9E4A-03648A7B7CBA}" srcId="{1D66D728-5182-4911-9035-1454C418FE9F}" destId="{C31F9199-2320-4EA0-BA96-0D0977922439}" srcOrd="3" destOrd="0" parTransId="{BC2EFB6E-45A3-400A-898F-30218E8368A8}" sibTransId="{3163CF9F-F951-4A13-9911-447D72AC0982}"/>
    <dgm:cxn modelId="{B39F3212-B493-4688-B080-1D5924B1A611}" srcId="{1D66D728-5182-4911-9035-1454C418FE9F}" destId="{F671406F-2690-465E-BE1E-FD8AAE588EF3}" srcOrd="4" destOrd="0" parTransId="{BA6F05D1-92E6-4244-9638-FA9F04F7B07A}" sibTransId="{E6F6DDD7-BE70-45D0-8EFC-FFA6E6B068B4}"/>
    <dgm:cxn modelId="{D54F4E4A-4D1B-4468-9E4E-63AC20431C0B}" type="presOf" srcId="{C31F9199-2320-4EA0-BA96-0D0977922439}" destId="{9D86D132-C8A0-49CB-901B-1B11A87DEE02}" srcOrd="0" destOrd="0" presId="urn:microsoft.com/office/officeart/2005/8/layout/venn3"/>
    <dgm:cxn modelId="{D74B6E59-F583-4C65-9767-76564E48E39D}" srcId="{1D66D728-5182-4911-9035-1454C418FE9F}" destId="{B7A39304-8F26-45E7-88C4-2ECFD628A732}" srcOrd="1" destOrd="0" parTransId="{87D027E7-2B1D-4556-BF54-EAEA0ED14D37}" sibTransId="{BEE52BBE-86B7-4A5C-B47E-AED096C6607E}"/>
    <dgm:cxn modelId="{5A725557-F7E2-4BC5-A558-9B845587FB0E}" type="presOf" srcId="{A0260156-1F7A-4E38-9593-612073C79C48}" destId="{BD803BAF-EC26-4CB2-9213-5870E65A7553}" srcOrd="0" destOrd="0" presId="urn:microsoft.com/office/officeart/2005/8/layout/venn3"/>
    <dgm:cxn modelId="{104576DF-4F7B-48CB-AA4F-7A34DEBF0838}" type="presParOf" srcId="{241B1692-76A7-4B0F-A489-939051ABA76D}" destId="{9CEA760E-7A9F-4EAB-B0DF-3E9666C69D87}" srcOrd="0" destOrd="0" presId="urn:microsoft.com/office/officeart/2005/8/layout/venn3"/>
    <dgm:cxn modelId="{507E207B-B36D-41F3-BE14-6F3CA79A9830}" type="presParOf" srcId="{241B1692-76A7-4B0F-A489-939051ABA76D}" destId="{91557535-FCEA-48F8-BF60-4A9A66514361}" srcOrd="1" destOrd="0" presId="urn:microsoft.com/office/officeart/2005/8/layout/venn3"/>
    <dgm:cxn modelId="{C00A71DA-C2F4-44DE-BCBB-800F3921C09E}" type="presParOf" srcId="{241B1692-76A7-4B0F-A489-939051ABA76D}" destId="{2E5C0253-D35C-4480-9B05-4DCCAB75E967}" srcOrd="2" destOrd="0" presId="urn:microsoft.com/office/officeart/2005/8/layout/venn3"/>
    <dgm:cxn modelId="{6D64CE08-9389-4A5A-B077-1EDA52449A4E}" type="presParOf" srcId="{241B1692-76A7-4B0F-A489-939051ABA76D}" destId="{8320E6FF-A259-4C0C-BC10-900556D2B3A2}" srcOrd="3" destOrd="0" presId="urn:microsoft.com/office/officeart/2005/8/layout/venn3"/>
    <dgm:cxn modelId="{B2835C7A-F3A3-405F-B8CF-B0BEEE65E55F}" type="presParOf" srcId="{241B1692-76A7-4B0F-A489-939051ABA76D}" destId="{BD803BAF-EC26-4CB2-9213-5870E65A7553}" srcOrd="4" destOrd="0" presId="urn:microsoft.com/office/officeart/2005/8/layout/venn3"/>
    <dgm:cxn modelId="{81478CF0-5746-412E-809A-3B8DDC49E4DF}" type="presParOf" srcId="{241B1692-76A7-4B0F-A489-939051ABA76D}" destId="{E5C3329E-F324-4FF6-8EBC-BF3FBFDF71D7}" srcOrd="5" destOrd="0" presId="urn:microsoft.com/office/officeart/2005/8/layout/venn3"/>
    <dgm:cxn modelId="{1B12367E-94FE-4EAE-98C5-D51DDEFF3B0F}" type="presParOf" srcId="{241B1692-76A7-4B0F-A489-939051ABA76D}" destId="{9D86D132-C8A0-49CB-901B-1B11A87DEE02}" srcOrd="6" destOrd="0" presId="urn:microsoft.com/office/officeart/2005/8/layout/venn3"/>
    <dgm:cxn modelId="{C52F8FC1-94EA-4FFB-BF9B-BB5EFAC63BBB}" type="presParOf" srcId="{241B1692-76A7-4B0F-A489-939051ABA76D}" destId="{8876A9C0-A1E9-4E28-9042-BAB0CD27C8A6}" srcOrd="7" destOrd="0" presId="urn:microsoft.com/office/officeart/2005/8/layout/venn3"/>
    <dgm:cxn modelId="{8A2631E1-143E-4870-8CDB-59E1E7E0A1A1}" type="presParOf" srcId="{241B1692-76A7-4B0F-A489-939051ABA76D}" destId="{9AB66E48-1916-43A7-86F1-86418AB8DBD0}" srcOrd="8" destOrd="0" presId="urn:microsoft.com/office/officeart/2005/8/layout/ven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EA760E-7A9F-4EAB-B0DF-3E9666C69D87}">
      <dsp:nvSpPr>
        <dsp:cNvPr id="0" name=""/>
        <dsp:cNvSpPr/>
      </dsp:nvSpPr>
      <dsp:spPr>
        <a:xfrm>
          <a:off x="1089" y="969284"/>
          <a:ext cx="2125431" cy="2125431"/>
        </a:xfrm>
        <a:prstGeom prst="ellipse">
          <a:avLst/>
        </a:prstGeom>
        <a:solidFill>
          <a:srgbClr val="662D91">
            <a:alpha val="89804"/>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16970" tIns="20320" rIns="116970" bIns="20320" numCol="1" spcCol="1270" anchor="ctr" anchorCtr="0">
          <a:noAutofit/>
        </a:bodyPr>
        <a:lstStyle/>
        <a:p>
          <a:pPr marL="0" lvl="0" indent="0" algn="ctr" defTabSz="711200">
            <a:lnSpc>
              <a:spcPct val="90000"/>
            </a:lnSpc>
            <a:spcBef>
              <a:spcPct val="0"/>
            </a:spcBef>
            <a:spcAft>
              <a:spcPct val="35000"/>
            </a:spcAft>
            <a:buNone/>
          </a:pPr>
          <a:r>
            <a:rPr lang="en-AU" sz="1600" kern="1200" dirty="0">
              <a:solidFill>
                <a:schemeClr val="bg1"/>
              </a:solidFill>
            </a:rPr>
            <a:t>Confidentiality Parameters</a:t>
          </a:r>
        </a:p>
      </dsp:txBody>
      <dsp:txXfrm>
        <a:off x="312351" y="1280546"/>
        <a:ext cx="1502907" cy="1502907"/>
      </dsp:txXfrm>
    </dsp:sp>
    <dsp:sp modelId="{2E5C0253-D35C-4480-9B05-4DCCAB75E967}">
      <dsp:nvSpPr>
        <dsp:cNvPr id="0" name=""/>
        <dsp:cNvSpPr/>
      </dsp:nvSpPr>
      <dsp:spPr>
        <a:xfrm>
          <a:off x="1701435" y="969284"/>
          <a:ext cx="2125431" cy="2125431"/>
        </a:xfrm>
        <a:prstGeom prst="ellipse">
          <a:avLst/>
        </a:prstGeom>
        <a:solidFill>
          <a:srgbClr val="008000">
            <a:alpha val="89804"/>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16970" tIns="20320" rIns="116970" bIns="20320" numCol="1" spcCol="1270" anchor="ctr" anchorCtr="0">
          <a:noAutofit/>
        </a:bodyPr>
        <a:lstStyle/>
        <a:p>
          <a:pPr marL="0" lvl="0" indent="0" algn="ctr" defTabSz="711200">
            <a:lnSpc>
              <a:spcPct val="90000"/>
            </a:lnSpc>
            <a:spcBef>
              <a:spcPct val="0"/>
            </a:spcBef>
            <a:spcAft>
              <a:spcPct val="35000"/>
            </a:spcAft>
            <a:buNone/>
          </a:pPr>
          <a:r>
            <a:rPr lang="en-AU" sz="1600" kern="1200" dirty="0">
              <a:solidFill>
                <a:schemeClr val="bg1"/>
              </a:solidFill>
            </a:rPr>
            <a:t>Purpose of Coaching</a:t>
          </a:r>
        </a:p>
      </dsp:txBody>
      <dsp:txXfrm>
        <a:off x="2012697" y="1280546"/>
        <a:ext cx="1502907" cy="1502907"/>
      </dsp:txXfrm>
    </dsp:sp>
    <dsp:sp modelId="{BD803BAF-EC26-4CB2-9213-5870E65A7553}">
      <dsp:nvSpPr>
        <dsp:cNvPr id="0" name=""/>
        <dsp:cNvSpPr/>
      </dsp:nvSpPr>
      <dsp:spPr>
        <a:xfrm>
          <a:off x="3401780" y="969284"/>
          <a:ext cx="2125431" cy="2125431"/>
        </a:xfrm>
        <a:prstGeom prst="ellipse">
          <a:avLst/>
        </a:prstGeom>
        <a:solidFill>
          <a:srgbClr val="1D9AD6">
            <a:alpha val="89804"/>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16970" tIns="20320" rIns="116970" bIns="20320" numCol="1" spcCol="1270" anchor="ctr" anchorCtr="0">
          <a:noAutofit/>
        </a:bodyPr>
        <a:lstStyle/>
        <a:p>
          <a:pPr marL="0" lvl="0" indent="0" algn="ctr" defTabSz="711200">
            <a:lnSpc>
              <a:spcPct val="90000"/>
            </a:lnSpc>
            <a:spcBef>
              <a:spcPct val="0"/>
            </a:spcBef>
            <a:spcAft>
              <a:spcPct val="35000"/>
            </a:spcAft>
            <a:buNone/>
          </a:pPr>
          <a:r>
            <a:rPr lang="en-AU" sz="1600" kern="1200" dirty="0">
              <a:solidFill>
                <a:schemeClr val="bg1"/>
              </a:solidFill>
            </a:rPr>
            <a:t>Types of Presenting Issues</a:t>
          </a:r>
        </a:p>
      </dsp:txBody>
      <dsp:txXfrm>
        <a:off x="3713042" y="1280546"/>
        <a:ext cx="1502907" cy="1502907"/>
      </dsp:txXfrm>
    </dsp:sp>
    <dsp:sp modelId="{9D86D132-C8A0-49CB-901B-1B11A87DEE02}">
      <dsp:nvSpPr>
        <dsp:cNvPr id="0" name=""/>
        <dsp:cNvSpPr/>
      </dsp:nvSpPr>
      <dsp:spPr>
        <a:xfrm>
          <a:off x="5102125" y="969284"/>
          <a:ext cx="2125431" cy="2125431"/>
        </a:xfrm>
        <a:prstGeom prst="ellipse">
          <a:avLst/>
        </a:prstGeom>
        <a:solidFill>
          <a:srgbClr val="F7941E">
            <a:alpha val="89804"/>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16970" tIns="20320" rIns="116970" bIns="20320" numCol="1" spcCol="1270" anchor="ctr" anchorCtr="0">
          <a:noAutofit/>
        </a:bodyPr>
        <a:lstStyle/>
        <a:p>
          <a:pPr marL="0" lvl="0" indent="0" algn="ctr" defTabSz="711200">
            <a:lnSpc>
              <a:spcPct val="90000"/>
            </a:lnSpc>
            <a:spcBef>
              <a:spcPct val="0"/>
            </a:spcBef>
            <a:spcAft>
              <a:spcPct val="35000"/>
            </a:spcAft>
            <a:buNone/>
          </a:pPr>
          <a:r>
            <a:rPr lang="en-AU" sz="1600" kern="1200" dirty="0">
              <a:solidFill>
                <a:schemeClr val="bg1"/>
              </a:solidFill>
            </a:rPr>
            <a:t>Reporting</a:t>
          </a:r>
        </a:p>
      </dsp:txBody>
      <dsp:txXfrm>
        <a:off x="5413387" y="1280546"/>
        <a:ext cx="1502907" cy="1502907"/>
      </dsp:txXfrm>
    </dsp:sp>
    <dsp:sp modelId="{9AB66E48-1916-43A7-86F1-86418AB8DBD0}">
      <dsp:nvSpPr>
        <dsp:cNvPr id="0" name=""/>
        <dsp:cNvSpPr/>
      </dsp:nvSpPr>
      <dsp:spPr>
        <a:xfrm>
          <a:off x="6802470" y="969284"/>
          <a:ext cx="2125431" cy="2125431"/>
        </a:xfrm>
        <a:prstGeom prst="ellipse">
          <a:avLst/>
        </a:prstGeom>
        <a:solidFill>
          <a:srgbClr val="ED1C24">
            <a:alpha val="89804"/>
          </a:srgb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116970" tIns="20320" rIns="116970" bIns="20320" numCol="1" spcCol="1270" anchor="ctr" anchorCtr="0">
          <a:noAutofit/>
        </a:bodyPr>
        <a:lstStyle/>
        <a:p>
          <a:pPr marL="0" lvl="0" indent="0" algn="ctr" defTabSz="711200">
            <a:lnSpc>
              <a:spcPct val="90000"/>
            </a:lnSpc>
            <a:spcBef>
              <a:spcPct val="0"/>
            </a:spcBef>
            <a:spcAft>
              <a:spcPct val="35000"/>
            </a:spcAft>
            <a:buNone/>
          </a:pPr>
          <a:r>
            <a:rPr lang="en-AU" sz="1600" kern="1200" dirty="0">
              <a:solidFill>
                <a:schemeClr val="bg1"/>
              </a:solidFill>
            </a:rPr>
            <a:t>Service Delivery Timeframes</a:t>
          </a:r>
        </a:p>
      </dsp:txBody>
      <dsp:txXfrm>
        <a:off x="7113732" y="1280546"/>
        <a:ext cx="1502907" cy="1502907"/>
      </dsp:txXfrm>
    </dsp:sp>
  </dsp:spTree>
</dsp:drawing>
</file>

<file path=ppt/diagrams/layout1.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sz="quarter" idx="1"/>
          </p:nvPr>
        </p:nvSpPr>
        <p:spPr>
          <a:xfrm>
            <a:off x="3855838" y="0"/>
            <a:ext cx="2949787" cy="496967"/>
          </a:xfrm>
          <a:prstGeom prst="rect">
            <a:avLst/>
          </a:prstGeom>
        </p:spPr>
        <p:txBody>
          <a:bodyPr vert="horz" lIns="91440" tIns="45720" rIns="91440" bIns="45720" rtlCol="0"/>
          <a:lstStyle>
            <a:lvl1pPr algn="r">
              <a:defRPr sz="1200"/>
            </a:lvl1pPr>
          </a:lstStyle>
          <a:p>
            <a:fld id="{6D7ED71D-50E7-4871-AD9A-8B426D468F1F}" type="datetimeFigureOut">
              <a:rPr lang="en-AU" smtClean="0"/>
              <a:t>1/05/2017</a:t>
            </a:fld>
            <a:endParaRPr lang="en-AU"/>
          </a:p>
        </p:txBody>
      </p:sp>
      <p:sp>
        <p:nvSpPr>
          <p:cNvPr id="4" name="Footer Placeholder 3"/>
          <p:cNvSpPr>
            <a:spLocks noGrp="1"/>
          </p:cNvSpPr>
          <p:nvPr>
            <p:ph type="ftr" sz="quarter" idx="2"/>
          </p:nvPr>
        </p:nvSpPr>
        <p:spPr>
          <a:xfrm>
            <a:off x="0" y="9440646"/>
            <a:ext cx="2949787" cy="496967"/>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p:cNvSpPr>
            <a:spLocks noGrp="1"/>
          </p:cNvSpPr>
          <p:nvPr>
            <p:ph type="sldNum" sz="quarter" idx="3"/>
          </p:nvPr>
        </p:nvSpPr>
        <p:spPr>
          <a:xfrm>
            <a:off x="3855838" y="9440646"/>
            <a:ext cx="2949787" cy="496967"/>
          </a:xfrm>
          <a:prstGeom prst="rect">
            <a:avLst/>
          </a:prstGeom>
        </p:spPr>
        <p:txBody>
          <a:bodyPr vert="horz" lIns="91440" tIns="45720" rIns="91440" bIns="45720" rtlCol="0" anchor="b"/>
          <a:lstStyle>
            <a:lvl1pPr algn="r">
              <a:defRPr sz="1200"/>
            </a:lvl1pPr>
          </a:lstStyle>
          <a:p>
            <a:fld id="{79C8D01B-E0E1-49A0-A20F-3E6A422CEC32}" type="slidenum">
              <a:rPr lang="en-AU" smtClean="0"/>
              <a:t>‹#›</a:t>
            </a:fld>
            <a:endParaRPr lang="en-AU"/>
          </a:p>
        </p:txBody>
      </p:sp>
    </p:spTree>
    <p:extLst>
      <p:ext uri="{BB962C8B-B14F-4D97-AF65-F5344CB8AC3E}">
        <p14:creationId xmlns:p14="http://schemas.microsoft.com/office/powerpoint/2010/main" val="40828864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916069" y="217141"/>
            <a:ext cx="2975062" cy="2232248"/>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0720" y="2665413"/>
            <a:ext cx="5445760" cy="6912767"/>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Tree>
    <p:extLst>
      <p:ext uri="{BB962C8B-B14F-4D97-AF65-F5344CB8AC3E}">
        <p14:creationId xmlns:p14="http://schemas.microsoft.com/office/powerpoint/2010/main" val="3198622280"/>
      </p:ext>
    </p:extLst>
  </p:cSld>
  <p:clrMap bg1="lt1" tx1="dk1" bg2="lt2" tx2="dk2" accent1="accent1" accent2="accent2" accent3="accent3" accent4="accent4" accent5="accent5" accent6="accent6" hlink="hlink" folHlink="folHlink"/>
  <p:notesStyle>
    <a:lvl1pPr marL="0" algn="l" defTabSz="914400" rtl="0" eaLnBrk="1" latinLnBrk="0" hangingPunct="1">
      <a:defRPr sz="1100" kern="1200">
        <a:solidFill>
          <a:schemeClr val="tx1"/>
        </a:solidFill>
        <a:latin typeface="+mn-lt"/>
        <a:ea typeface="+mn-ea"/>
        <a:cs typeface="+mn-cs"/>
      </a:defRPr>
    </a:lvl1pPr>
    <a:lvl2pPr marL="457200" algn="l" defTabSz="914400" rtl="0" eaLnBrk="1" latinLnBrk="0" hangingPunct="1">
      <a:defRPr sz="1100" kern="1200">
        <a:solidFill>
          <a:schemeClr val="tx1"/>
        </a:solidFill>
        <a:latin typeface="+mn-lt"/>
        <a:ea typeface="+mn-ea"/>
        <a:cs typeface="+mn-cs"/>
      </a:defRPr>
    </a:lvl2pPr>
    <a:lvl3pPr marL="914400" algn="l" defTabSz="914400" rtl="0" eaLnBrk="1" latinLnBrk="0" hangingPunct="1">
      <a:defRPr sz="1100" kern="1200">
        <a:solidFill>
          <a:schemeClr val="tx1"/>
        </a:solidFill>
        <a:latin typeface="+mn-lt"/>
        <a:ea typeface="+mn-ea"/>
        <a:cs typeface="+mn-cs"/>
      </a:defRPr>
    </a:lvl3pPr>
    <a:lvl4pPr marL="1371600" algn="l" defTabSz="914400" rtl="0" eaLnBrk="1" latinLnBrk="0" hangingPunct="1">
      <a:defRPr sz="1100" kern="1200">
        <a:solidFill>
          <a:schemeClr val="tx1"/>
        </a:solidFill>
        <a:latin typeface="+mn-lt"/>
        <a:ea typeface="+mn-ea"/>
        <a:cs typeface="+mn-cs"/>
      </a:defRPr>
    </a:lvl4pPr>
    <a:lvl5pPr marL="1828800" algn="l" defTabSz="914400" rtl="0" eaLnBrk="1" latinLnBrk="0" hangingPunct="1">
      <a:defRPr sz="11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20750" y="217488"/>
            <a:ext cx="4965700" cy="3725862"/>
          </a:xfrm>
        </p:spPr>
      </p:sp>
      <p:sp>
        <p:nvSpPr>
          <p:cNvPr id="3" name="Notes Placeholder 2"/>
          <p:cNvSpPr>
            <a:spLocks noGrp="1"/>
          </p:cNvSpPr>
          <p:nvPr>
            <p:ph type="body" idx="1"/>
          </p:nvPr>
        </p:nvSpPr>
        <p:spPr/>
        <p:txBody>
          <a:bodyPr/>
          <a:lstStyle/>
          <a:p>
            <a:endParaRPr lang="en-AU" sz="1000" dirty="0"/>
          </a:p>
        </p:txBody>
      </p:sp>
      <p:sp>
        <p:nvSpPr>
          <p:cNvPr id="4" name="Slide Number Placeholder 3"/>
          <p:cNvSpPr>
            <a:spLocks noGrp="1"/>
          </p:cNvSpPr>
          <p:nvPr>
            <p:ph type="sldNum" sz="quarter" idx="10"/>
          </p:nvPr>
        </p:nvSpPr>
        <p:spPr>
          <a:xfrm>
            <a:off x="3855838" y="9440646"/>
            <a:ext cx="2949787" cy="496967"/>
          </a:xfrm>
          <a:prstGeom prst="rect">
            <a:avLst/>
          </a:prstGeom>
        </p:spPr>
        <p:txBody>
          <a:bodyPr/>
          <a:lstStyle/>
          <a:p>
            <a:fld id="{F003D8F3-311B-41FA-98BF-04AF03099520}" type="slidenum">
              <a:rPr lang="en-AU" smtClean="0"/>
              <a:t>1</a:t>
            </a:fld>
            <a:endParaRPr lang="en-AU"/>
          </a:p>
        </p:txBody>
      </p:sp>
    </p:spTree>
    <p:extLst>
      <p:ext uri="{BB962C8B-B14F-4D97-AF65-F5344CB8AC3E}">
        <p14:creationId xmlns:p14="http://schemas.microsoft.com/office/powerpoint/2010/main" val="3321539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16113" y="217488"/>
            <a:ext cx="2974975" cy="2232025"/>
          </a:xfrm>
        </p:spPr>
      </p:sp>
      <p:sp>
        <p:nvSpPr>
          <p:cNvPr id="3" name="Notes Placeholder 2"/>
          <p:cNvSpPr>
            <a:spLocks noGrp="1"/>
          </p:cNvSpPr>
          <p:nvPr>
            <p:ph type="body" idx="1"/>
          </p:nvPr>
        </p:nvSpPr>
        <p:spPr/>
        <p:txBody>
          <a:bodyPr/>
          <a:lstStyle/>
          <a:p>
            <a:r>
              <a:rPr lang="en-AU" dirty="0"/>
              <a:t>One of the articles we have included suggests you get SIX seconds of attention. This is why you want to write a powerful overview and get to the job. The job and title are your “beachfront real estate”!</a:t>
            </a:r>
          </a:p>
        </p:txBody>
      </p:sp>
      <p:sp>
        <p:nvSpPr>
          <p:cNvPr id="4" name="Slide Number Placeholder 3"/>
          <p:cNvSpPr>
            <a:spLocks noGrp="1"/>
          </p:cNvSpPr>
          <p:nvPr>
            <p:ph type="sldNum" sz="quarter" idx="10"/>
          </p:nvPr>
        </p:nvSpPr>
        <p:spPr/>
        <p:txBody>
          <a:bodyPr/>
          <a:lstStyle/>
          <a:p>
            <a:fld id="{65058902-0CCC-4000-A690-66081D2D72FB}" type="slidenum">
              <a:rPr lang="en-AU" smtClean="0"/>
              <a:t>10</a:t>
            </a:fld>
            <a:endParaRPr lang="en-AU"/>
          </a:p>
        </p:txBody>
      </p:sp>
    </p:spTree>
    <p:extLst>
      <p:ext uri="{BB962C8B-B14F-4D97-AF65-F5344CB8AC3E}">
        <p14:creationId xmlns:p14="http://schemas.microsoft.com/office/powerpoint/2010/main" val="25927804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16113" y="217488"/>
            <a:ext cx="2974975" cy="2232025"/>
          </a:xfrm>
        </p:spPr>
      </p:sp>
      <p:sp>
        <p:nvSpPr>
          <p:cNvPr id="3" name="Notes Placeholder 2"/>
          <p:cNvSpPr>
            <a:spLocks noGrp="1"/>
          </p:cNvSpPr>
          <p:nvPr>
            <p:ph type="body" idx="1"/>
          </p:nvPr>
        </p:nvSpPr>
        <p:spPr/>
        <p:txBody>
          <a:bodyPr/>
          <a:lstStyle/>
          <a:p>
            <a:r>
              <a:rPr lang="en-US" altLang="en-US" sz="1100" b="1" dirty="0"/>
              <a:t>Motivation</a:t>
            </a:r>
            <a:r>
              <a:rPr lang="en-US" altLang="en-US" sz="1100" b="1" baseline="0" dirty="0"/>
              <a:t> does not often land on our shoulders effortlessly. Normally action precedes motivation. Guiding the client to decide on a behavior and act will create change as motivation kicks in and propels the client to continue to act.</a:t>
            </a:r>
            <a:endParaRPr lang="en-US" altLang="en-US" sz="1100" b="0" dirty="0"/>
          </a:p>
          <a:p>
            <a:endParaRPr lang="en-US" altLang="en-US" sz="1100" b="1" dirty="0"/>
          </a:p>
          <a:p>
            <a:endParaRPr lang="en-AU" dirty="0"/>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87122346-2354-4FC0-A4C1-5685FD0DFCB8}" type="slidenum">
              <a:rPr kumimoji="0" lang="en-AU"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11</a:t>
            </a:fld>
            <a:endParaRPr kumimoji="0" lang="en-AU"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926337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16113" y="217488"/>
            <a:ext cx="2974975" cy="2232025"/>
          </a:xfrm>
        </p:spPr>
      </p:sp>
      <p:sp>
        <p:nvSpPr>
          <p:cNvPr id="3" name="Notes Placeholder 2"/>
          <p:cNvSpPr>
            <a:spLocks noGrp="1"/>
          </p:cNvSpPr>
          <p:nvPr>
            <p:ph type="body" idx="1"/>
          </p:nvPr>
        </p:nvSpPr>
        <p:spPr/>
        <p:txBody>
          <a:bodyPr/>
          <a:lstStyle/>
          <a:p>
            <a:endParaRPr lang="en-AU" sz="1000" dirty="0"/>
          </a:p>
        </p:txBody>
      </p:sp>
      <p:sp>
        <p:nvSpPr>
          <p:cNvPr id="4" name="Slide Number Placeholder 3"/>
          <p:cNvSpPr>
            <a:spLocks noGrp="1"/>
          </p:cNvSpPr>
          <p:nvPr>
            <p:ph type="sldNum" sz="quarter" idx="10"/>
          </p:nvPr>
        </p:nvSpPr>
        <p:spPr>
          <a:xfrm>
            <a:off x="3855838" y="9440646"/>
            <a:ext cx="2949787" cy="496967"/>
          </a:xfrm>
          <a:prstGeom prst="rect">
            <a:avLst/>
          </a:prstGeom>
        </p:spPr>
        <p:txBody>
          <a:bodyPr/>
          <a:lstStyle/>
          <a:p>
            <a:fld id="{F003D8F3-311B-41FA-98BF-04AF03099520}" type="slidenum">
              <a:rPr lang="en-AU" smtClean="0"/>
              <a:t>14</a:t>
            </a:fld>
            <a:endParaRPr lang="en-AU"/>
          </a:p>
        </p:txBody>
      </p:sp>
    </p:spTree>
    <p:extLst>
      <p:ext uri="{BB962C8B-B14F-4D97-AF65-F5344CB8AC3E}">
        <p14:creationId xmlns:p14="http://schemas.microsoft.com/office/powerpoint/2010/main" val="12771087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16113" y="217488"/>
            <a:ext cx="2974975" cy="2232025"/>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Go through slide</a:t>
            </a:r>
            <a:r>
              <a:rPr lang="en-US" sz="1100" baseline="0" dirty="0"/>
              <a:t> with group</a:t>
            </a:r>
            <a:endParaRPr lang="en-US" sz="1100" dirty="0"/>
          </a:p>
          <a:p>
            <a:endParaRPr lang="en-AU" dirty="0"/>
          </a:p>
        </p:txBody>
      </p:sp>
    </p:spTree>
    <p:extLst>
      <p:ext uri="{BB962C8B-B14F-4D97-AF65-F5344CB8AC3E}">
        <p14:creationId xmlns:p14="http://schemas.microsoft.com/office/powerpoint/2010/main" val="26104990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16113" y="217488"/>
            <a:ext cx="2974975" cy="2232025"/>
          </a:xfrm>
        </p:spPr>
      </p:sp>
      <p:sp>
        <p:nvSpPr>
          <p:cNvPr id="3" name="Notes Placeholder 2"/>
          <p:cNvSpPr>
            <a:spLocks noGrp="1"/>
          </p:cNvSpPr>
          <p:nvPr>
            <p:ph type="body" idx="1"/>
          </p:nvPr>
        </p:nvSpPr>
        <p:spPr/>
        <p:txBody>
          <a:bodyPr/>
          <a:lstStyle/>
          <a:p>
            <a:r>
              <a:rPr lang="en-AU" dirty="0"/>
              <a:t>There might be others such as Professional Memberships, Technical Skills (especially for accountants and IT professionals) and Publications. Some might suggest career achievements but these are better put under each job. Lists of work skills can be valuable if they can be substantiated.</a:t>
            </a:r>
          </a:p>
        </p:txBody>
      </p:sp>
      <p:sp>
        <p:nvSpPr>
          <p:cNvPr id="4" name="Slide Number Placeholder 3"/>
          <p:cNvSpPr>
            <a:spLocks noGrp="1"/>
          </p:cNvSpPr>
          <p:nvPr>
            <p:ph type="sldNum" sz="quarter" idx="10"/>
          </p:nvPr>
        </p:nvSpPr>
        <p:spPr/>
        <p:txBody>
          <a:bodyPr/>
          <a:lstStyle/>
          <a:p>
            <a:fld id="{65058902-0CCC-4000-A690-66081D2D72FB}" type="slidenum">
              <a:rPr lang="en-AU" smtClean="0"/>
              <a:t>3</a:t>
            </a:fld>
            <a:endParaRPr lang="en-AU"/>
          </a:p>
        </p:txBody>
      </p:sp>
    </p:spTree>
    <p:extLst>
      <p:ext uri="{BB962C8B-B14F-4D97-AF65-F5344CB8AC3E}">
        <p14:creationId xmlns:p14="http://schemas.microsoft.com/office/powerpoint/2010/main" val="40153426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16113" y="217488"/>
            <a:ext cx="2974975" cy="2232025"/>
          </a:xfrm>
        </p:spPr>
      </p:sp>
      <p:sp>
        <p:nvSpPr>
          <p:cNvPr id="3" name="Notes Placeholder 2"/>
          <p:cNvSpPr>
            <a:spLocks noGrp="1"/>
          </p:cNvSpPr>
          <p:nvPr>
            <p:ph type="body" idx="1"/>
          </p:nvPr>
        </p:nvSpPr>
        <p:spPr/>
        <p:txBody>
          <a:bodyPr/>
          <a:lstStyle/>
          <a:p>
            <a:endParaRPr lang="en-AU" altLang="en-US" dirty="0"/>
          </a:p>
          <a:p>
            <a:r>
              <a:rPr lang="en-US" altLang="en-US" dirty="0"/>
              <a:t>There are still occasions when people try to use functional CV instead of a chronological. </a:t>
            </a:r>
          </a:p>
        </p:txBody>
      </p:sp>
      <p:sp>
        <p:nvSpPr>
          <p:cNvPr id="4" name="Slide Number Placeholder 3"/>
          <p:cNvSpPr>
            <a:spLocks noGrp="1"/>
          </p:cNvSpPr>
          <p:nvPr>
            <p:ph type="sldNum" sz="quarter" idx="10"/>
          </p:nvPr>
        </p:nvSpPr>
        <p:spPr/>
        <p:txBody>
          <a:bodyPr/>
          <a:lstStyle/>
          <a:p>
            <a:fld id="{65058902-0CCC-4000-A690-66081D2D72FB}" type="slidenum">
              <a:rPr lang="en-AU" smtClean="0"/>
              <a:t>4</a:t>
            </a:fld>
            <a:endParaRPr lang="en-AU"/>
          </a:p>
        </p:txBody>
      </p:sp>
    </p:spTree>
    <p:extLst>
      <p:ext uri="{BB962C8B-B14F-4D97-AF65-F5344CB8AC3E}">
        <p14:creationId xmlns:p14="http://schemas.microsoft.com/office/powerpoint/2010/main" val="41298084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16113" y="217488"/>
            <a:ext cx="2974975" cy="2232025"/>
          </a:xfrm>
        </p:spPr>
      </p:sp>
      <p:sp>
        <p:nvSpPr>
          <p:cNvPr id="3" name="Notes Placeholder 2"/>
          <p:cNvSpPr>
            <a:spLocks noGrp="1"/>
          </p:cNvSpPr>
          <p:nvPr>
            <p:ph type="body" idx="1"/>
          </p:nvPr>
        </p:nvSpPr>
        <p:spPr/>
        <p:txBody>
          <a:bodyPr/>
          <a:lstStyle/>
          <a:p>
            <a:r>
              <a:rPr lang="en-AU" altLang="en-US" dirty="0"/>
              <a:t>Employer’s market – they can be intolerant of risk.</a:t>
            </a:r>
          </a:p>
          <a:p>
            <a:r>
              <a:rPr lang="en-AU" altLang="en-US" dirty="0"/>
              <a:t>Readers are time-poor – the document needs to be visually appealing and get to the point quickly</a:t>
            </a:r>
          </a:p>
          <a:p>
            <a:r>
              <a:rPr lang="en-AU" altLang="en-US" dirty="0"/>
              <a:t>People read on the screen – it’s an even quicker skim – they might not go past the first page</a:t>
            </a:r>
          </a:p>
          <a:p>
            <a:r>
              <a:rPr lang="en-AU" altLang="en-US" dirty="0"/>
              <a:t>Technology – software is often used that scans for multiple incidents of key words.</a:t>
            </a:r>
          </a:p>
          <a:p>
            <a:r>
              <a:rPr lang="en-AU" altLang="en-US" dirty="0"/>
              <a:t>Different methods of recruiting – eg the NSW Government using a capability framework so the CV needs to relate specifically to that</a:t>
            </a:r>
          </a:p>
          <a:p>
            <a:r>
              <a:rPr lang="en-AU" altLang="en-US" dirty="0"/>
              <a:t>Design – people are comfortable with colour and something that stands out more</a:t>
            </a:r>
          </a:p>
          <a:p>
            <a:endParaRPr lang="en-AU" dirty="0"/>
          </a:p>
        </p:txBody>
      </p:sp>
      <p:sp>
        <p:nvSpPr>
          <p:cNvPr id="4" name="Slide Number Placeholder 3"/>
          <p:cNvSpPr>
            <a:spLocks noGrp="1"/>
          </p:cNvSpPr>
          <p:nvPr>
            <p:ph type="sldNum" sz="quarter" idx="10"/>
          </p:nvPr>
        </p:nvSpPr>
        <p:spPr/>
        <p:txBody>
          <a:bodyPr/>
          <a:lstStyle/>
          <a:p>
            <a:fld id="{65058902-0CCC-4000-A690-66081D2D72FB}" type="slidenum">
              <a:rPr lang="en-AU" smtClean="0"/>
              <a:t>5</a:t>
            </a:fld>
            <a:endParaRPr lang="en-AU"/>
          </a:p>
        </p:txBody>
      </p:sp>
    </p:spTree>
    <p:extLst>
      <p:ext uri="{BB962C8B-B14F-4D97-AF65-F5344CB8AC3E}">
        <p14:creationId xmlns:p14="http://schemas.microsoft.com/office/powerpoint/2010/main" val="29678609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16113" y="217488"/>
            <a:ext cx="2974975" cy="2232025"/>
          </a:xfrm>
        </p:spPr>
      </p:sp>
      <p:sp>
        <p:nvSpPr>
          <p:cNvPr id="3" name="Notes Placeholder 2"/>
          <p:cNvSpPr>
            <a:spLocks noGrp="1"/>
          </p:cNvSpPr>
          <p:nvPr>
            <p:ph type="body" idx="1"/>
          </p:nvPr>
        </p:nvSpPr>
        <p:spPr/>
        <p:txBody>
          <a:bodyPr/>
          <a:lstStyle/>
          <a:p>
            <a:r>
              <a:rPr lang="en-AU" altLang="en-US" dirty="0"/>
              <a:t>Employer’s market – they can be intolerant of risk.</a:t>
            </a:r>
          </a:p>
          <a:p>
            <a:r>
              <a:rPr lang="en-AU" altLang="en-US" dirty="0"/>
              <a:t>Readers are time-poor – the document needs to be visually appealing and get to the point quickly</a:t>
            </a:r>
          </a:p>
          <a:p>
            <a:r>
              <a:rPr lang="en-AU" altLang="en-US" dirty="0"/>
              <a:t>People read on the screen – it’s an even quicker skim – they might not go past the first page</a:t>
            </a:r>
          </a:p>
          <a:p>
            <a:r>
              <a:rPr lang="en-AU" altLang="en-US" dirty="0"/>
              <a:t>Technology – software is often used that scans for multiple incidents of key words.</a:t>
            </a:r>
          </a:p>
          <a:p>
            <a:r>
              <a:rPr lang="en-AU" altLang="en-US" dirty="0"/>
              <a:t>Different methods of recruiting – eg the NSW Government using a capability framework so the CV needs to relate specifically to that</a:t>
            </a:r>
          </a:p>
          <a:p>
            <a:r>
              <a:rPr lang="en-AU" altLang="en-US" dirty="0"/>
              <a:t>Design – people are comfortable with colour and something that stands out more</a:t>
            </a:r>
          </a:p>
          <a:p>
            <a:endParaRPr lang="en-AU" dirty="0"/>
          </a:p>
        </p:txBody>
      </p:sp>
      <p:sp>
        <p:nvSpPr>
          <p:cNvPr id="4" name="Slide Number Placeholder 3"/>
          <p:cNvSpPr>
            <a:spLocks noGrp="1"/>
          </p:cNvSpPr>
          <p:nvPr>
            <p:ph type="sldNum" sz="quarter" idx="10"/>
          </p:nvPr>
        </p:nvSpPr>
        <p:spPr/>
        <p:txBody>
          <a:bodyPr/>
          <a:lstStyle/>
          <a:p>
            <a:fld id="{65058902-0CCC-4000-A690-66081D2D72FB}" type="slidenum">
              <a:rPr lang="en-AU" smtClean="0"/>
              <a:t>6</a:t>
            </a:fld>
            <a:endParaRPr lang="en-AU"/>
          </a:p>
        </p:txBody>
      </p:sp>
    </p:spTree>
    <p:extLst>
      <p:ext uri="{BB962C8B-B14F-4D97-AF65-F5344CB8AC3E}">
        <p14:creationId xmlns:p14="http://schemas.microsoft.com/office/powerpoint/2010/main" val="31322736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16113" y="217488"/>
            <a:ext cx="2974975" cy="2232025"/>
          </a:xfrm>
        </p:spPr>
      </p:sp>
      <p:sp>
        <p:nvSpPr>
          <p:cNvPr id="3" name="Notes Placeholder 2"/>
          <p:cNvSpPr>
            <a:spLocks noGrp="1"/>
          </p:cNvSpPr>
          <p:nvPr>
            <p:ph type="body" idx="1"/>
          </p:nvPr>
        </p:nvSpPr>
        <p:spPr/>
        <p:txBody>
          <a:bodyPr/>
          <a:lstStyle/>
          <a:p>
            <a:r>
              <a:rPr lang="en-AU" altLang="en-US" dirty="0"/>
              <a:t>Employer’s market – they can be intolerant of risk.</a:t>
            </a:r>
          </a:p>
          <a:p>
            <a:r>
              <a:rPr lang="en-AU" altLang="en-US" dirty="0"/>
              <a:t>Readers are time-poor – the document needs to be visually appealing and get to the point quickly</a:t>
            </a:r>
          </a:p>
          <a:p>
            <a:r>
              <a:rPr lang="en-AU" altLang="en-US" dirty="0"/>
              <a:t>People read on the screen – it’s an even quicker skim – they might not go past the first page</a:t>
            </a:r>
          </a:p>
          <a:p>
            <a:r>
              <a:rPr lang="en-AU" altLang="en-US" dirty="0"/>
              <a:t>Technology – software is often used that scans for multiple incidents of key words.</a:t>
            </a:r>
          </a:p>
          <a:p>
            <a:r>
              <a:rPr lang="en-AU" altLang="en-US" dirty="0"/>
              <a:t>Different methods of recruiting – eg the NSW Government using a capability framework so the CV needs to relate specifically to that</a:t>
            </a:r>
          </a:p>
          <a:p>
            <a:r>
              <a:rPr lang="en-AU" altLang="en-US" dirty="0"/>
              <a:t>Design – people are comfortable with colour and something that stands out more</a:t>
            </a:r>
          </a:p>
          <a:p>
            <a:endParaRPr lang="en-AU" dirty="0"/>
          </a:p>
        </p:txBody>
      </p:sp>
      <p:sp>
        <p:nvSpPr>
          <p:cNvPr id="4" name="Slide Number Placeholder 3"/>
          <p:cNvSpPr>
            <a:spLocks noGrp="1"/>
          </p:cNvSpPr>
          <p:nvPr>
            <p:ph type="sldNum" sz="quarter" idx="10"/>
          </p:nvPr>
        </p:nvSpPr>
        <p:spPr/>
        <p:txBody>
          <a:bodyPr/>
          <a:lstStyle/>
          <a:p>
            <a:fld id="{65058902-0CCC-4000-A690-66081D2D72FB}" type="slidenum">
              <a:rPr lang="en-AU" smtClean="0"/>
              <a:t>7</a:t>
            </a:fld>
            <a:endParaRPr lang="en-AU"/>
          </a:p>
        </p:txBody>
      </p:sp>
    </p:spTree>
    <p:extLst>
      <p:ext uri="{BB962C8B-B14F-4D97-AF65-F5344CB8AC3E}">
        <p14:creationId xmlns:p14="http://schemas.microsoft.com/office/powerpoint/2010/main" val="27662919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16113" y="217488"/>
            <a:ext cx="2974975" cy="2232025"/>
          </a:xfrm>
        </p:spPr>
      </p:sp>
      <p:sp>
        <p:nvSpPr>
          <p:cNvPr id="3" name="Notes Placeholder 2"/>
          <p:cNvSpPr>
            <a:spLocks noGrp="1"/>
          </p:cNvSpPr>
          <p:nvPr>
            <p:ph type="body" idx="1"/>
          </p:nvPr>
        </p:nvSpPr>
        <p:spPr/>
        <p:txBody>
          <a:bodyPr/>
          <a:lstStyle/>
          <a:p>
            <a:r>
              <a:rPr lang="en-AU" altLang="en-US" dirty="0"/>
              <a:t>Employer’s market – they can be intolerant of risk.</a:t>
            </a:r>
          </a:p>
          <a:p>
            <a:r>
              <a:rPr lang="en-AU" altLang="en-US" dirty="0"/>
              <a:t>Readers are time-poor – the document needs to be visually appealing and get to the point quickly</a:t>
            </a:r>
          </a:p>
          <a:p>
            <a:r>
              <a:rPr lang="en-AU" altLang="en-US" dirty="0"/>
              <a:t>People read on the screen – it’s an even quicker skim – they might not go past the first page</a:t>
            </a:r>
          </a:p>
          <a:p>
            <a:r>
              <a:rPr lang="en-AU" altLang="en-US" dirty="0"/>
              <a:t>Technology – software is often used that scans for multiple incidents of key words.</a:t>
            </a:r>
          </a:p>
          <a:p>
            <a:r>
              <a:rPr lang="en-AU" altLang="en-US" dirty="0"/>
              <a:t>Different methods of recruiting – eg the NSW Government using a capability framework so the CV needs to relate specifically to that</a:t>
            </a:r>
          </a:p>
          <a:p>
            <a:r>
              <a:rPr lang="en-AU" altLang="en-US" dirty="0"/>
              <a:t>Design – people are comfortable with colour and something that stands out more</a:t>
            </a:r>
          </a:p>
          <a:p>
            <a:endParaRPr lang="en-AU" dirty="0"/>
          </a:p>
        </p:txBody>
      </p:sp>
      <p:sp>
        <p:nvSpPr>
          <p:cNvPr id="4" name="Slide Number Placeholder 3"/>
          <p:cNvSpPr>
            <a:spLocks noGrp="1"/>
          </p:cNvSpPr>
          <p:nvPr>
            <p:ph type="sldNum" sz="quarter" idx="10"/>
          </p:nvPr>
        </p:nvSpPr>
        <p:spPr/>
        <p:txBody>
          <a:bodyPr/>
          <a:lstStyle/>
          <a:p>
            <a:fld id="{65058902-0CCC-4000-A690-66081D2D72FB}" type="slidenum">
              <a:rPr lang="en-AU" smtClean="0"/>
              <a:t>8</a:t>
            </a:fld>
            <a:endParaRPr lang="en-AU"/>
          </a:p>
        </p:txBody>
      </p:sp>
    </p:spTree>
    <p:extLst>
      <p:ext uri="{BB962C8B-B14F-4D97-AF65-F5344CB8AC3E}">
        <p14:creationId xmlns:p14="http://schemas.microsoft.com/office/powerpoint/2010/main" val="1691347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16113" y="217488"/>
            <a:ext cx="2974975" cy="2232025"/>
          </a:xfrm>
        </p:spPr>
      </p:sp>
      <p:sp>
        <p:nvSpPr>
          <p:cNvPr id="3" name="Notes Placeholder 2"/>
          <p:cNvSpPr>
            <a:spLocks noGrp="1"/>
          </p:cNvSpPr>
          <p:nvPr>
            <p:ph type="body" idx="1"/>
          </p:nvPr>
        </p:nvSpPr>
        <p:spPr/>
        <p:txBody>
          <a:bodyPr/>
          <a:lstStyle/>
          <a:p>
            <a:r>
              <a:rPr lang="en-AU" dirty="0"/>
              <a:t>One of the articles we have included suggests you get SIX seconds of attention. This is why you want to write a powerful overview and get to the job. The job and title are your “beachfront real estate”!</a:t>
            </a:r>
          </a:p>
        </p:txBody>
      </p:sp>
      <p:sp>
        <p:nvSpPr>
          <p:cNvPr id="4" name="Slide Number Placeholder 3"/>
          <p:cNvSpPr>
            <a:spLocks noGrp="1"/>
          </p:cNvSpPr>
          <p:nvPr>
            <p:ph type="sldNum" sz="quarter" idx="10"/>
          </p:nvPr>
        </p:nvSpPr>
        <p:spPr/>
        <p:txBody>
          <a:bodyPr/>
          <a:lstStyle/>
          <a:p>
            <a:fld id="{65058902-0CCC-4000-A690-66081D2D72FB}" type="slidenum">
              <a:rPr lang="en-AU" smtClean="0"/>
              <a:t>9</a:t>
            </a:fld>
            <a:endParaRPr lang="en-AU"/>
          </a:p>
        </p:txBody>
      </p:sp>
    </p:spTree>
    <p:extLst>
      <p:ext uri="{BB962C8B-B14F-4D97-AF65-F5344CB8AC3E}">
        <p14:creationId xmlns:p14="http://schemas.microsoft.com/office/powerpoint/2010/main" val="15875673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41491518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Title 5"/>
          <p:cNvSpPr>
            <a:spLocks noGrp="1"/>
          </p:cNvSpPr>
          <p:nvPr>
            <p:ph type="title"/>
          </p:nvPr>
        </p:nvSpPr>
        <p:spPr>
          <a:xfrm>
            <a:off x="611560" y="116633"/>
            <a:ext cx="7886700" cy="1008112"/>
          </a:xfrm>
          <a:prstGeom prst="rect">
            <a:avLst/>
          </a:prstGeom>
        </p:spPr>
        <p:txBody>
          <a:bodyPr anchor="ctr"/>
          <a:lstStyle>
            <a:lvl1pPr>
              <a:defRPr>
                <a:solidFill>
                  <a:srgbClr val="333333"/>
                </a:solidFill>
              </a:defRPr>
            </a:lvl1pPr>
          </a:lstStyle>
          <a:p>
            <a:r>
              <a:rPr lang="en-US"/>
              <a:t>Click to edit Master title style</a:t>
            </a:r>
            <a:endParaRPr lang="en-AU"/>
          </a:p>
        </p:txBody>
      </p:sp>
    </p:spTree>
    <p:extLst>
      <p:ext uri="{BB962C8B-B14F-4D97-AF65-F5344CB8AC3E}">
        <p14:creationId xmlns:p14="http://schemas.microsoft.com/office/powerpoint/2010/main" val="29260619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Title 5"/>
          <p:cNvSpPr>
            <a:spLocks noGrp="1"/>
          </p:cNvSpPr>
          <p:nvPr>
            <p:ph type="title"/>
          </p:nvPr>
        </p:nvSpPr>
        <p:spPr>
          <a:xfrm>
            <a:off x="611560" y="116633"/>
            <a:ext cx="7886700" cy="1008112"/>
          </a:xfrm>
          <a:prstGeom prst="rect">
            <a:avLst/>
          </a:prstGeom>
        </p:spPr>
        <p:txBody>
          <a:bodyPr anchor="ctr"/>
          <a:lstStyle>
            <a:lvl1pPr>
              <a:defRPr>
                <a:solidFill>
                  <a:srgbClr val="333333"/>
                </a:solidFill>
              </a:defRPr>
            </a:lvl1pPr>
          </a:lstStyle>
          <a:p>
            <a:r>
              <a:rPr lang="en-US"/>
              <a:t>Click to edit Master title style</a:t>
            </a:r>
            <a:endParaRPr lang="en-AU"/>
          </a:p>
        </p:txBody>
      </p:sp>
    </p:spTree>
    <p:extLst>
      <p:ext uri="{BB962C8B-B14F-4D97-AF65-F5344CB8AC3E}">
        <p14:creationId xmlns:p14="http://schemas.microsoft.com/office/powerpoint/2010/main" val="2321170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54915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564142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6" name="Title 5"/>
          <p:cNvSpPr>
            <a:spLocks noGrp="1"/>
          </p:cNvSpPr>
          <p:nvPr>
            <p:ph type="title"/>
          </p:nvPr>
        </p:nvSpPr>
        <p:spPr>
          <a:xfrm>
            <a:off x="3635896" y="2924078"/>
            <a:ext cx="5006380" cy="1324720"/>
          </a:xfrm>
          <a:prstGeom prst="rect">
            <a:avLst/>
          </a:prstGeom>
        </p:spPr>
        <p:txBody>
          <a:bodyPr anchor="ctr"/>
          <a:lstStyle>
            <a:lvl1pPr algn="r">
              <a:defRPr>
                <a:solidFill>
                  <a:schemeClr val="bg1"/>
                </a:solidFill>
              </a:defRPr>
            </a:lvl1pPr>
          </a:lstStyle>
          <a:p>
            <a:r>
              <a:rPr lang="en-US"/>
              <a:t>Click to edit Master title style</a:t>
            </a:r>
            <a:endParaRPr lang="en-AU"/>
          </a:p>
        </p:txBody>
      </p:sp>
    </p:spTree>
    <p:extLst>
      <p:ext uri="{BB962C8B-B14F-4D97-AF65-F5344CB8AC3E}">
        <p14:creationId xmlns:p14="http://schemas.microsoft.com/office/powerpoint/2010/main" val="1159246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43908903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emf"/></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theme" Target="../theme/theme2.xml"/><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e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image" Target="../media/image5.jpeg"/></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theme" Target="../theme/theme4.xml"/><Relationship Id="rId1" Type="http://schemas.openxmlformats.org/officeDocument/2006/relationships/slideLayout" Target="../slideLayouts/slideLayout4.xml"/><Relationship Id="rId5" Type="http://schemas.openxmlformats.org/officeDocument/2006/relationships/image" Target="../media/image5.jpeg"/><Relationship Id="rId4" Type="http://schemas.openxmlformats.org/officeDocument/2006/relationships/image" Target="../media/image4.jpeg"/></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theme" Target="../theme/theme5.xml"/><Relationship Id="rId1" Type="http://schemas.openxmlformats.org/officeDocument/2006/relationships/slideLayout" Target="../slideLayouts/slideLayout5.xml"/><Relationship Id="rId4" Type="http://schemas.openxmlformats.org/officeDocument/2006/relationships/image" Target="../media/image5.jpeg"/></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theme" Target="../theme/theme6.xml"/><Relationship Id="rId1" Type="http://schemas.openxmlformats.org/officeDocument/2006/relationships/slideLayout" Target="../slideLayouts/slideLayout6.xml"/><Relationship Id="rId4" Type="http://schemas.openxmlformats.org/officeDocument/2006/relationships/image" Target="../media/image6.jpeg"/></Relationships>
</file>

<file path=ppt/slideMasters/_rels/slideMaster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7.xml"/><Relationship Id="rId1" Type="http://schemas.openxmlformats.org/officeDocument/2006/relationships/slideLayout" Target="../slideLayouts/slideLayout7.xml"/><Relationship Id="rId5" Type="http://schemas.openxmlformats.org/officeDocument/2006/relationships/image" Target="../media/image7.jpeg"/><Relationship Id="rId4" Type="http://schemas.openxmlformats.org/officeDocument/2006/relationships/image" Target="../media/image2.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13" name="Picture 12"/>
          <p:cNvPicPr>
            <a:picLocks noChangeAspect="1"/>
          </p:cNvPicPr>
          <p:nvPr userDrawn="1"/>
        </p:nvPicPr>
        <p:blipFill rotWithShape="1">
          <a:blip r:embed="rId3" cstate="print">
            <a:extLst>
              <a:ext uri="{28A0092B-C50C-407E-A947-70E740481C1C}">
                <a14:useLocalDpi xmlns:a14="http://schemas.microsoft.com/office/drawing/2010/main" val="0"/>
              </a:ext>
            </a:extLst>
          </a:blip>
          <a:srcRect b="79979"/>
          <a:stretch/>
        </p:blipFill>
        <p:spPr>
          <a:xfrm>
            <a:off x="-23442" y="4581128"/>
            <a:ext cx="9180000" cy="216875"/>
          </a:xfrm>
          <a:prstGeom prst="rect">
            <a:avLst/>
          </a:prstGeom>
        </p:spPr>
      </p:pic>
      <p:pic>
        <p:nvPicPr>
          <p:cNvPr id="8" name="Picture 7"/>
          <p:cNvPicPr/>
          <p:nvPr userDrawn="1"/>
        </p:nvPicPr>
        <p:blipFill>
          <a:blip r:embed="rId4" cstate="print">
            <a:extLst>
              <a:ext uri="{28A0092B-C50C-407E-A947-70E740481C1C}">
                <a14:useLocalDpi xmlns:a14="http://schemas.microsoft.com/office/drawing/2010/main" val="0"/>
              </a:ext>
            </a:extLst>
          </a:blip>
          <a:stretch>
            <a:fillRect/>
          </a:stretch>
        </p:blipFill>
        <p:spPr>
          <a:xfrm>
            <a:off x="6261735" y="172665"/>
            <a:ext cx="2536190" cy="1304290"/>
          </a:xfrm>
          <a:prstGeom prst="rect">
            <a:avLst/>
          </a:prstGeom>
        </p:spPr>
      </p:pic>
      <p:sp>
        <p:nvSpPr>
          <p:cNvPr id="6" name="Rectangle 5"/>
          <p:cNvSpPr/>
          <p:nvPr userDrawn="1"/>
        </p:nvSpPr>
        <p:spPr>
          <a:xfrm>
            <a:off x="0" y="2636912"/>
            <a:ext cx="9144000" cy="1943771"/>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grpSp>
        <p:nvGrpSpPr>
          <p:cNvPr id="11" name="Group 10"/>
          <p:cNvGrpSpPr/>
          <p:nvPr userDrawn="1"/>
        </p:nvGrpSpPr>
        <p:grpSpPr>
          <a:xfrm>
            <a:off x="539552" y="3507759"/>
            <a:ext cx="2143248" cy="2100383"/>
            <a:chOff x="539552" y="3507759"/>
            <a:chExt cx="2143248" cy="2100383"/>
          </a:xfrm>
        </p:grpSpPr>
        <p:pic>
          <p:nvPicPr>
            <p:cNvPr id="5" name="Picture 4"/>
            <p:cNvPicPr>
              <a:picLocks noChangeAspect="1"/>
            </p:cNvPicPr>
            <p:nvPr userDrawn="1"/>
          </p:nvPicPr>
          <p:blipFill rotWithShape="1">
            <a:blip r:embed="rId5" cstate="print">
              <a:extLst>
                <a:ext uri="{28A0092B-C50C-407E-A947-70E740481C1C}">
                  <a14:useLocalDpi xmlns:a14="http://schemas.microsoft.com/office/drawing/2010/main" val="0"/>
                </a:ext>
              </a:extLst>
            </a:blip>
            <a:srcRect l="17325" t="8312" r="43301" b="23808"/>
            <a:stretch/>
          </p:blipFill>
          <p:spPr>
            <a:xfrm>
              <a:off x="539552" y="3507759"/>
              <a:ext cx="2143248" cy="2100383"/>
            </a:xfrm>
            <a:prstGeom prst="rect">
              <a:avLst/>
            </a:prstGeom>
          </p:spPr>
        </p:pic>
        <p:sp>
          <p:nvSpPr>
            <p:cNvPr id="7" name="TextBox 6"/>
            <p:cNvSpPr txBox="1"/>
            <p:nvPr userDrawn="1"/>
          </p:nvSpPr>
          <p:spPr>
            <a:xfrm>
              <a:off x="727000" y="4167891"/>
              <a:ext cx="1728936" cy="830997"/>
            </a:xfrm>
            <a:prstGeom prst="rect">
              <a:avLst/>
            </a:prstGeom>
            <a:noFill/>
          </p:spPr>
          <p:txBody>
            <a:bodyPr wrap="square" rtlCol="0">
              <a:spAutoFit/>
            </a:bodyPr>
            <a:lstStyle/>
            <a:p>
              <a:pPr algn="ctr"/>
              <a:r>
                <a:rPr lang="en-AU" sz="2400" b="1" dirty="0">
                  <a:solidFill>
                    <a:schemeClr val="bg1"/>
                  </a:solidFill>
                  <a:latin typeface="Calibri" panose="020F0502020204030204" pitchFamily="34" charset="0"/>
                </a:rPr>
                <a:t>TRAINING SEMINAR</a:t>
              </a:r>
            </a:p>
          </p:txBody>
        </p:sp>
      </p:grpSp>
    </p:spTree>
  </p:cSld>
  <p:clrMap bg1="lt1" tx1="dk1" bg2="lt2" tx2="dk2" accent1="accent1" accent2="accent2" accent3="accent3" accent4="accent4" accent5="accent5" accent6="accent6" hlink="hlink" folHlink="folHlink"/>
  <p:sldLayoutIdLst>
    <p:sldLayoutId id="2147484421" r:id="rId1"/>
  </p:sldLayoutIdLst>
  <p:txStyles>
    <p:titleStyle>
      <a:lvl1pPr algn="ctr" rtl="0" eaLnBrk="0" fontAlgn="base" hangingPunct="0">
        <a:spcBef>
          <a:spcPct val="0"/>
        </a:spcBef>
        <a:spcAft>
          <a:spcPct val="0"/>
        </a:spcAft>
        <a:defRPr sz="3200">
          <a:solidFill>
            <a:srgbClr val="3A3A3C"/>
          </a:solidFill>
          <a:latin typeface="Calibri" pitchFamily="34" charset="0"/>
          <a:ea typeface="+mj-ea"/>
          <a:cs typeface="Calibri" pitchFamily="34" charset="0"/>
        </a:defRPr>
      </a:lvl1pPr>
      <a:lvl2pPr algn="ctr" rtl="0" eaLnBrk="0" fontAlgn="base" hangingPunct="0">
        <a:spcBef>
          <a:spcPct val="0"/>
        </a:spcBef>
        <a:spcAft>
          <a:spcPct val="0"/>
        </a:spcAft>
        <a:defRPr sz="3200">
          <a:solidFill>
            <a:srgbClr val="3A3A3C"/>
          </a:solidFill>
          <a:latin typeface="Calibri" pitchFamily="34" charset="0"/>
          <a:cs typeface="Calibri" pitchFamily="34" charset="0"/>
        </a:defRPr>
      </a:lvl2pPr>
      <a:lvl3pPr algn="ctr" rtl="0" eaLnBrk="0" fontAlgn="base" hangingPunct="0">
        <a:spcBef>
          <a:spcPct val="0"/>
        </a:spcBef>
        <a:spcAft>
          <a:spcPct val="0"/>
        </a:spcAft>
        <a:defRPr sz="3200">
          <a:solidFill>
            <a:srgbClr val="3A3A3C"/>
          </a:solidFill>
          <a:latin typeface="Calibri" pitchFamily="34" charset="0"/>
          <a:cs typeface="Calibri" pitchFamily="34" charset="0"/>
        </a:defRPr>
      </a:lvl3pPr>
      <a:lvl4pPr algn="ctr" rtl="0" eaLnBrk="0" fontAlgn="base" hangingPunct="0">
        <a:spcBef>
          <a:spcPct val="0"/>
        </a:spcBef>
        <a:spcAft>
          <a:spcPct val="0"/>
        </a:spcAft>
        <a:defRPr sz="3200">
          <a:solidFill>
            <a:srgbClr val="3A3A3C"/>
          </a:solidFill>
          <a:latin typeface="Calibri" pitchFamily="34" charset="0"/>
          <a:cs typeface="Calibri" pitchFamily="34" charset="0"/>
        </a:defRPr>
      </a:lvl4pPr>
      <a:lvl5pPr algn="ctr" rtl="0" eaLnBrk="0" fontAlgn="base" hangingPunct="0">
        <a:spcBef>
          <a:spcPct val="0"/>
        </a:spcBef>
        <a:spcAft>
          <a:spcPct val="0"/>
        </a:spcAft>
        <a:defRPr sz="3200">
          <a:solidFill>
            <a:srgbClr val="3A3A3C"/>
          </a:solidFill>
          <a:latin typeface="Calibri" pitchFamily="34" charset="0"/>
          <a:cs typeface="Calibri" pitchFamily="34" charset="0"/>
        </a:defRPr>
      </a:lvl5pPr>
      <a:lvl6pPr marL="457200" algn="ctr" rtl="0" fontAlgn="base">
        <a:spcBef>
          <a:spcPct val="0"/>
        </a:spcBef>
        <a:spcAft>
          <a:spcPct val="0"/>
        </a:spcAft>
        <a:defRPr sz="3200">
          <a:solidFill>
            <a:schemeClr val="bg1"/>
          </a:solidFill>
          <a:latin typeface="Arial" charset="0"/>
        </a:defRPr>
      </a:lvl6pPr>
      <a:lvl7pPr marL="914400" algn="ctr" rtl="0" fontAlgn="base">
        <a:spcBef>
          <a:spcPct val="0"/>
        </a:spcBef>
        <a:spcAft>
          <a:spcPct val="0"/>
        </a:spcAft>
        <a:defRPr sz="3200">
          <a:solidFill>
            <a:schemeClr val="bg1"/>
          </a:solidFill>
          <a:latin typeface="Arial" charset="0"/>
        </a:defRPr>
      </a:lvl7pPr>
      <a:lvl8pPr marL="1371600" algn="ctr" rtl="0" fontAlgn="base">
        <a:spcBef>
          <a:spcPct val="0"/>
        </a:spcBef>
        <a:spcAft>
          <a:spcPct val="0"/>
        </a:spcAft>
        <a:defRPr sz="3200">
          <a:solidFill>
            <a:schemeClr val="bg1"/>
          </a:solidFill>
          <a:latin typeface="Arial" charset="0"/>
        </a:defRPr>
      </a:lvl8pPr>
      <a:lvl9pPr marL="1828800" algn="ctr" rtl="0" fontAlgn="base">
        <a:spcBef>
          <a:spcPct val="0"/>
        </a:spcBef>
        <a:spcAft>
          <a:spcPct val="0"/>
        </a:spcAft>
        <a:defRPr sz="3200">
          <a:solidFill>
            <a:schemeClr val="bg1"/>
          </a:solidFill>
          <a:latin typeface="Arial" charset="0"/>
        </a:defRPr>
      </a:lvl9pPr>
    </p:titleStyle>
    <p:bodyStyle>
      <a:lvl1pPr marL="342900" indent="-342900" algn="l" rtl="0" eaLnBrk="0" fontAlgn="base" hangingPunct="0">
        <a:spcBef>
          <a:spcPct val="20000"/>
        </a:spcBef>
        <a:spcAft>
          <a:spcPct val="0"/>
        </a:spcAft>
        <a:defRPr sz="3200">
          <a:solidFill>
            <a:schemeClr val="bg1"/>
          </a:solidFill>
          <a:latin typeface="+mn-lt"/>
          <a:ea typeface="+mn-ea"/>
          <a:cs typeface="+mn-cs"/>
        </a:defRPr>
      </a:lvl1pPr>
      <a:lvl2pPr marL="742950" indent="-285750" algn="l" rtl="0" eaLnBrk="0" fontAlgn="base" hangingPunct="0">
        <a:spcBef>
          <a:spcPct val="20000"/>
        </a:spcBef>
        <a:spcAft>
          <a:spcPct val="0"/>
        </a:spcAft>
        <a:buChar char="–"/>
        <a:defRPr sz="2800">
          <a:solidFill>
            <a:schemeClr val="bg1"/>
          </a:solidFill>
          <a:latin typeface="+mn-lt"/>
        </a:defRPr>
      </a:lvl2pPr>
      <a:lvl3pPr marL="1143000" indent="-228600" algn="l" rtl="0" eaLnBrk="0" fontAlgn="base" hangingPunct="0">
        <a:spcBef>
          <a:spcPct val="20000"/>
        </a:spcBef>
        <a:spcAft>
          <a:spcPct val="0"/>
        </a:spcAft>
        <a:buChar char="•"/>
        <a:defRPr sz="2400">
          <a:solidFill>
            <a:schemeClr val="bg1"/>
          </a:solidFill>
          <a:latin typeface="+mn-lt"/>
        </a:defRPr>
      </a:lvl3pPr>
      <a:lvl4pPr marL="1600200" indent="-228600" algn="l" rtl="0" eaLnBrk="0" fontAlgn="base" hangingPunct="0">
        <a:spcBef>
          <a:spcPct val="20000"/>
        </a:spcBef>
        <a:spcAft>
          <a:spcPct val="0"/>
        </a:spcAft>
        <a:buChar char="–"/>
        <a:defRPr sz="2000">
          <a:solidFill>
            <a:schemeClr val="bg1"/>
          </a:solidFill>
          <a:latin typeface="+mn-lt"/>
        </a:defRPr>
      </a:lvl4pPr>
      <a:lvl5pPr marL="2057400" indent="-228600" algn="l" rtl="0" eaLnBrk="0" fontAlgn="base" hangingPunct="0">
        <a:spcBef>
          <a:spcPct val="20000"/>
        </a:spcBef>
        <a:spcAft>
          <a:spcPct val="0"/>
        </a:spcAft>
        <a:buChar char="»"/>
        <a:defRPr sz="2000">
          <a:solidFill>
            <a:schemeClr val="bg1"/>
          </a:solidFill>
          <a:latin typeface="+mn-lt"/>
        </a:defRPr>
      </a:lvl5pPr>
      <a:lvl6pPr marL="2514600" indent="-228600" algn="l" rtl="0" fontAlgn="base">
        <a:spcBef>
          <a:spcPct val="20000"/>
        </a:spcBef>
        <a:spcAft>
          <a:spcPct val="0"/>
        </a:spcAft>
        <a:buChar char="»"/>
        <a:defRPr sz="2000">
          <a:solidFill>
            <a:schemeClr val="bg1"/>
          </a:solidFill>
          <a:latin typeface="+mn-lt"/>
        </a:defRPr>
      </a:lvl6pPr>
      <a:lvl7pPr marL="2971800" indent="-228600" algn="l" rtl="0" fontAlgn="base">
        <a:spcBef>
          <a:spcPct val="20000"/>
        </a:spcBef>
        <a:spcAft>
          <a:spcPct val="0"/>
        </a:spcAft>
        <a:buChar char="»"/>
        <a:defRPr sz="2000">
          <a:solidFill>
            <a:schemeClr val="bg1"/>
          </a:solidFill>
          <a:latin typeface="+mn-lt"/>
        </a:defRPr>
      </a:lvl7pPr>
      <a:lvl8pPr marL="3429000" indent="-228600" algn="l" rtl="0" fontAlgn="base">
        <a:spcBef>
          <a:spcPct val="20000"/>
        </a:spcBef>
        <a:spcAft>
          <a:spcPct val="0"/>
        </a:spcAft>
        <a:buChar char="»"/>
        <a:defRPr sz="2000">
          <a:solidFill>
            <a:schemeClr val="bg1"/>
          </a:solidFill>
          <a:latin typeface="+mn-lt"/>
        </a:defRPr>
      </a:lvl8pPr>
      <a:lvl9pPr marL="3886200" indent="-228600" algn="l" rtl="0" fontAlgn="base">
        <a:spcBef>
          <a:spcPct val="20000"/>
        </a:spcBef>
        <a:spcAft>
          <a:spcPct val="0"/>
        </a:spcAft>
        <a:buChar char="»"/>
        <a:defRPr sz="20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7" name="Picture 6"/>
          <p:cNvPicPr/>
          <p:nvPr userDrawn="1"/>
        </p:nvPicPr>
        <p:blipFill>
          <a:blip r:embed="rId3" cstate="print">
            <a:extLst>
              <a:ext uri="{28A0092B-C50C-407E-A947-70E740481C1C}">
                <a14:useLocalDpi xmlns:a14="http://schemas.microsoft.com/office/drawing/2010/main" val="0"/>
              </a:ext>
            </a:extLst>
          </a:blip>
          <a:stretch>
            <a:fillRect/>
          </a:stretch>
        </p:blipFill>
        <p:spPr>
          <a:xfrm>
            <a:off x="7811792" y="5891134"/>
            <a:ext cx="1259840" cy="647700"/>
          </a:xfrm>
          <a:prstGeom prst="rect">
            <a:avLst/>
          </a:prstGeom>
        </p:spPr>
      </p:pic>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rot="10800000">
            <a:off x="-29210" y="6595380"/>
            <a:ext cx="9173210" cy="262620"/>
          </a:xfrm>
          <a:prstGeom prst="rect">
            <a:avLst/>
          </a:prstGeom>
        </p:spPr>
      </p:pic>
      <p:sp>
        <p:nvSpPr>
          <p:cNvPr id="8" name="Rectangle 7"/>
          <p:cNvSpPr/>
          <p:nvPr userDrawn="1"/>
        </p:nvSpPr>
        <p:spPr>
          <a:xfrm>
            <a:off x="0" y="116632"/>
            <a:ext cx="9144000" cy="1080120"/>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9" name="Picture 8"/>
          <p:cNvPicPr>
            <a:picLocks noChangeAspect="1"/>
          </p:cNvPicPr>
          <p:nvPr userDrawn="1"/>
        </p:nvPicPr>
        <p:blipFill rotWithShape="1">
          <a:blip r:embed="rId5" cstate="print">
            <a:extLst>
              <a:ext uri="{28A0092B-C50C-407E-A947-70E740481C1C}">
                <a14:useLocalDpi xmlns:a14="http://schemas.microsoft.com/office/drawing/2010/main" val="0"/>
              </a:ext>
            </a:extLst>
          </a:blip>
          <a:srcRect b="55589"/>
          <a:stretch/>
        </p:blipFill>
        <p:spPr>
          <a:xfrm>
            <a:off x="-21274" y="0"/>
            <a:ext cx="9173210" cy="116632"/>
          </a:xfrm>
          <a:prstGeom prst="rect">
            <a:avLst/>
          </a:prstGeom>
        </p:spPr>
      </p:pic>
    </p:spTree>
    <p:extLst>
      <p:ext uri="{BB962C8B-B14F-4D97-AF65-F5344CB8AC3E}">
        <p14:creationId xmlns:p14="http://schemas.microsoft.com/office/powerpoint/2010/main" val="709688253"/>
      </p:ext>
    </p:extLst>
  </p:cSld>
  <p:clrMap bg1="lt1" tx1="dk1" bg2="lt2" tx2="dk2" accent1="accent1" accent2="accent2" accent3="accent3" accent4="accent4" accent5="accent5" accent6="accent6" hlink="hlink" folHlink="folHlink"/>
  <p:sldLayoutIdLst>
    <p:sldLayoutId id="2147484613" r:id="rId1"/>
  </p:sldLayoutIdLst>
  <p:txStyles>
    <p:titleStyle>
      <a:lvl1pPr algn="ctr" rtl="0" eaLnBrk="0" fontAlgn="base" hangingPunct="0">
        <a:spcBef>
          <a:spcPct val="0"/>
        </a:spcBef>
        <a:spcAft>
          <a:spcPct val="0"/>
        </a:spcAft>
        <a:defRPr sz="3200">
          <a:solidFill>
            <a:schemeClr val="bg1"/>
          </a:solidFill>
          <a:latin typeface="Calibri" pitchFamily="34" charset="0"/>
          <a:ea typeface="+mj-ea"/>
          <a:cs typeface="Calibri" pitchFamily="34" charset="0"/>
        </a:defRPr>
      </a:lvl1pPr>
      <a:lvl2pPr algn="l" rtl="0" eaLnBrk="0" fontAlgn="base" hangingPunct="0">
        <a:spcBef>
          <a:spcPct val="0"/>
        </a:spcBef>
        <a:spcAft>
          <a:spcPct val="0"/>
        </a:spcAft>
        <a:defRPr sz="3200">
          <a:solidFill>
            <a:schemeClr val="bg1"/>
          </a:solidFill>
          <a:latin typeface="Calibri" pitchFamily="34" charset="0"/>
          <a:cs typeface="Calibri" pitchFamily="34" charset="0"/>
        </a:defRPr>
      </a:lvl2pPr>
      <a:lvl3pPr algn="l" rtl="0" eaLnBrk="0" fontAlgn="base" hangingPunct="0">
        <a:spcBef>
          <a:spcPct val="0"/>
        </a:spcBef>
        <a:spcAft>
          <a:spcPct val="0"/>
        </a:spcAft>
        <a:defRPr sz="3200">
          <a:solidFill>
            <a:schemeClr val="bg1"/>
          </a:solidFill>
          <a:latin typeface="Calibri" pitchFamily="34" charset="0"/>
          <a:cs typeface="Calibri" pitchFamily="34" charset="0"/>
        </a:defRPr>
      </a:lvl3pPr>
      <a:lvl4pPr algn="l" rtl="0" eaLnBrk="0" fontAlgn="base" hangingPunct="0">
        <a:spcBef>
          <a:spcPct val="0"/>
        </a:spcBef>
        <a:spcAft>
          <a:spcPct val="0"/>
        </a:spcAft>
        <a:defRPr sz="3200">
          <a:solidFill>
            <a:schemeClr val="bg1"/>
          </a:solidFill>
          <a:latin typeface="Calibri" pitchFamily="34" charset="0"/>
          <a:cs typeface="Calibri" pitchFamily="34" charset="0"/>
        </a:defRPr>
      </a:lvl4pPr>
      <a:lvl5pPr algn="l" rtl="0" eaLnBrk="0" fontAlgn="base" hangingPunct="0">
        <a:spcBef>
          <a:spcPct val="0"/>
        </a:spcBef>
        <a:spcAft>
          <a:spcPct val="0"/>
        </a:spcAft>
        <a:defRPr sz="3200">
          <a:solidFill>
            <a:schemeClr val="bg1"/>
          </a:solidFill>
          <a:latin typeface="Calibri" pitchFamily="34" charset="0"/>
          <a:cs typeface="Calibri" pitchFamily="34" charset="0"/>
        </a:defRPr>
      </a:lvl5pPr>
      <a:lvl6pPr marL="457200" algn="l" rtl="0" fontAlgn="base">
        <a:spcBef>
          <a:spcPct val="0"/>
        </a:spcBef>
        <a:spcAft>
          <a:spcPct val="0"/>
        </a:spcAft>
        <a:defRPr sz="3200">
          <a:solidFill>
            <a:schemeClr val="bg1"/>
          </a:solidFill>
          <a:latin typeface="Arial" charset="0"/>
        </a:defRPr>
      </a:lvl6pPr>
      <a:lvl7pPr marL="914400" algn="l" rtl="0" fontAlgn="base">
        <a:spcBef>
          <a:spcPct val="0"/>
        </a:spcBef>
        <a:spcAft>
          <a:spcPct val="0"/>
        </a:spcAft>
        <a:defRPr sz="3200">
          <a:solidFill>
            <a:schemeClr val="bg1"/>
          </a:solidFill>
          <a:latin typeface="Arial" charset="0"/>
        </a:defRPr>
      </a:lvl7pPr>
      <a:lvl8pPr marL="1371600" algn="l" rtl="0" fontAlgn="base">
        <a:spcBef>
          <a:spcPct val="0"/>
        </a:spcBef>
        <a:spcAft>
          <a:spcPct val="0"/>
        </a:spcAft>
        <a:defRPr sz="3200">
          <a:solidFill>
            <a:schemeClr val="bg1"/>
          </a:solidFill>
          <a:latin typeface="Arial" charset="0"/>
        </a:defRPr>
      </a:lvl8pPr>
      <a:lvl9pPr marL="1828800" algn="l" rtl="0" fontAlgn="base">
        <a:spcBef>
          <a:spcPct val="0"/>
        </a:spcBef>
        <a:spcAft>
          <a:spcPct val="0"/>
        </a:spcAft>
        <a:defRPr sz="3200">
          <a:solidFill>
            <a:schemeClr val="bg1"/>
          </a:solidFill>
          <a:latin typeface="Arial" charset="0"/>
        </a:defRPr>
      </a:lvl9pPr>
    </p:titleStyle>
    <p:bodyStyle>
      <a:lvl1pPr marL="342900" indent="-342900" algn="l" rtl="0" eaLnBrk="0" fontAlgn="base" hangingPunct="0">
        <a:spcBef>
          <a:spcPct val="20000"/>
        </a:spcBef>
        <a:spcAft>
          <a:spcPct val="0"/>
        </a:spcAft>
        <a:buChar char="•"/>
        <a:defRPr sz="2400">
          <a:solidFill>
            <a:srgbClr val="3E3E3E"/>
          </a:solidFill>
          <a:latin typeface="Calibri" pitchFamily="34" charset="0"/>
          <a:ea typeface="+mn-ea"/>
          <a:cs typeface="Calibri" pitchFamily="34" charset="0"/>
        </a:defRPr>
      </a:lvl1pPr>
      <a:lvl2pPr marL="742950" indent="-285750" algn="l" rtl="0" eaLnBrk="0" fontAlgn="base" hangingPunct="0">
        <a:spcBef>
          <a:spcPct val="20000"/>
        </a:spcBef>
        <a:spcAft>
          <a:spcPct val="0"/>
        </a:spcAft>
        <a:buChar char="–"/>
        <a:defRPr sz="2000">
          <a:solidFill>
            <a:srgbClr val="3E3E3E"/>
          </a:solidFill>
          <a:latin typeface="Calibri" pitchFamily="34" charset="0"/>
          <a:cs typeface="Calibri" pitchFamily="34" charset="0"/>
        </a:defRPr>
      </a:lvl2pPr>
      <a:lvl3pPr marL="1143000" indent="-228600" algn="l" rtl="0" eaLnBrk="0" fontAlgn="base" hangingPunct="0">
        <a:spcBef>
          <a:spcPct val="20000"/>
        </a:spcBef>
        <a:spcAft>
          <a:spcPct val="0"/>
        </a:spcAft>
        <a:buChar char="•"/>
        <a:defRPr>
          <a:solidFill>
            <a:srgbClr val="3E3E3E"/>
          </a:solidFill>
          <a:latin typeface="Calibri" pitchFamily="34" charset="0"/>
          <a:cs typeface="Calibri" pitchFamily="34" charset="0"/>
        </a:defRPr>
      </a:lvl3pPr>
      <a:lvl4pPr marL="1600200" indent="-228600" algn="l" rtl="0" eaLnBrk="0" fontAlgn="base" hangingPunct="0">
        <a:spcBef>
          <a:spcPct val="20000"/>
        </a:spcBef>
        <a:spcAft>
          <a:spcPct val="0"/>
        </a:spcAft>
        <a:buChar char="–"/>
        <a:defRPr sz="1600">
          <a:solidFill>
            <a:srgbClr val="3E3E3E"/>
          </a:solidFill>
          <a:latin typeface="Calibri" pitchFamily="34" charset="0"/>
          <a:cs typeface="Calibri" pitchFamily="34" charset="0"/>
        </a:defRPr>
      </a:lvl4pPr>
      <a:lvl5pPr marL="2057400" indent="-228600" algn="l" rtl="0" eaLnBrk="0" fontAlgn="base" hangingPunct="0">
        <a:spcBef>
          <a:spcPct val="20000"/>
        </a:spcBef>
        <a:spcAft>
          <a:spcPct val="0"/>
        </a:spcAft>
        <a:buChar char="»"/>
        <a:defRPr sz="1400">
          <a:solidFill>
            <a:srgbClr val="3E3E3E"/>
          </a:solidFill>
          <a:latin typeface="Calibri" pitchFamily="34" charset="0"/>
          <a:cs typeface="Calibri" pitchFamily="34" charset="0"/>
        </a:defRPr>
      </a:lvl5pPr>
      <a:lvl6pPr marL="2514600" indent="-228600" algn="l" rtl="0" fontAlgn="base">
        <a:spcBef>
          <a:spcPct val="20000"/>
        </a:spcBef>
        <a:spcAft>
          <a:spcPct val="0"/>
        </a:spcAft>
        <a:buChar char="»"/>
        <a:defRPr sz="1400">
          <a:solidFill>
            <a:srgbClr val="3E3E3E"/>
          </a:solidFill>
          <a:latin typeface="+mn-lt"/>
        </a:defRPr>
      </a:lvl6pPr>
      <a:lvl7pPr marL="2971800" indent="-228600" algn="l" rtl="0" fontAlgn="base">
        <a:spcBef>
          <a:spcPct val="20000"/>
        </a:spcBef>
        <a:spcAft>
          <a:spcPct val="0"/>
        </a:spcAft>
        <a:buChar char="»"/>
        <a:defRPr sz="1400">
          <a:solidFill>
            <a:srgbClr val="3E3E3E"/>
          </a:solidFill>
          <a:latin typeface="+mn-lt"/>
        </a:defRPr>
      </a:lvl7pPr>
      <a:lvl8pPr marL="3429000" indent="-228600" algn="l" rtl="0" fontAlgn="base">
        <a:spcBef>
          <a:spcPct val="20000"/>
        </a:spcBef>
        <a:spcAft>
          <a:spcPct val="0"/>
        </a:spcAft>
        <a:buChar char="»"/>
        <a:defRPr sz="1400">
          <a:solidFill>
            <a:srgbClr val="3E3E3E"/>
          </a:solidFill>
          <a:latin typeface="+mn-lt"/>
        </a:defRPr>
      </a:lvl8pPr>
      <a:lvl9pPr marL="3886200" indent="-228600" algn="l" rtl="0" fontAlgn="base">
        <a:spcBef>
          <a:spcPct val="20000"/>
        </a:spcBef>
        <a:spcAft>
          <a:spcPct val="0"/>
        </a:spcAft>
        <a:buChar char="»"/>
        <a:defRPr sz="1400">
          <a:solidFill>
            <a:srgbClr val="3E3E3E"/>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rot="10800000">
            <a:off x="-29210" y="6595380"/>
            <a:ext cx="9173210" cy="262620"/>
          </a:xfrm>
          <a:prstGeom prst="rect">
            <a:avLst/>
          </a:prstGeom>
        </p:spPr>
      </p:pic>
      <p:sp>
        <p:nvSpPr>
          <p:cNvPr id="8" name="Rectangle 7"/>
          <p:cNvSpPr/>
          <p:nvPr userDrawn="1"/>
        </p:nvSpPr>
        <p:spPr>
          <a:xfrm>
            <a:off x="0" y="116632"/>
            <a:ext cx="9144000" cy="1080120"/>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9" name="Picture 8"/>
          <p:cNvPicPr>
            <a:picLocks noChangeAspect="1"/>
          </p:cNvPicPr>
          <p:nvPr userDrawn="1"/>
        </p:nvPicPr>
        <p:blipFill rotWithShape="1">
          <a:blip r:embed="rId4" cstate="print">
            <a:extLst>
              <a:ext uri="{28A0092B-C50C-407E-A947-70E740481C1C}">
                <a14:useLocalDpi xmlns:a14="http://schemas.microsoft.com/office/drawing/2010/main" val="0"/>
              </a:ext>
            </a:extLst>
          </a:blip>
          <a:srcRect b="55589"/>
          <a:stretch/>
        </p:blipFill>
        <p:spPr>
          <a:xfrm>
            <a:off x="-21274" y="0"/>
            <a:ext cx="9173210" cy="116632"/>
          </a:xfrm>
          <a:prstGeom prst="rect">
            <a:avLst/>
          </a:prstGeom>
        </p:spPr>
      </p:pic>
    </p:spTree>
    <p:extLst>
      <p:ext uri="{BB962C8B-B14F-4D97-AF65-F5344CB8AC3E}">
        <p14:creationId xmlns:p14="http://schemas.microsoft.com/office/powerpoint/2010/main" val="705430385"/>
      </p:ext>
    </p:extLst>
  </p:cSld>
  <p:clrMap bg1="lt1" tx1="dk1" bg2="lt2" tx2="dk2" accent1="accent1" accent2="accent2" accent3="accent3" accent4="accent4" accent5="accent5" accent6="accent6" hlink="hlink" folHlink="folHlink"/>
  <p:sldLayoutIdLst>
    <p:sldLayoutId id="2147484623" r:id="rId1"/>
  </p:sldLayoutIdLst>
  <p:txStyles>
    <p:titleStyle>
      <a:lvl1pPr algn="ctr" rtl="0" eaLnBrk="0" fontAlgn="base" hangingPunct="0">
        <a:spcBef>
          <a:spcPct val="0"/>
        </a:spcBef>
        <a:spcAft>
          <a:spcPct val="0"/>
        </a:spcAft>
        <a:defRPr sz="3200">
          <a:solidFill>
            <a:schemeClr val="bg1"/>
          </a:solidFill>
          <a:latin typeface="Calibri" pitchFamily="34" charset="0"/>
          <a:ea typeface="+mj-ea"/>
          <a:cs typeface="Calibri" pitchFamily="34" charset="0"/>
        </a:defRPr>
      </a:lvl1pPr>
      <a:lvl2pPr algn="l" rtl="0" eaLnBrk="0" fontAlgn="base" hangingPunct="0">
        <a:spcBef>
          <a:spcPct val="0"/>
        </a:spcBef>
        <a:spcAft>
          <a:spcPct val="0"/>
        </a:spcAft>
        <a:defRPr sz="3200">
          <a:solidFill>
            <a:schemeClr val="bg1"/>
          </a:solidFill>
          <a:latin typeface="Calibri" pitchFamily="34" charset="0"/>
          <a:cs typeface="Calibri" pitchFamily="34" charset="0"/>
        </a:defRPr>
      </a:lvl2pPr>
      <a:lvl3pPr algn="l" rtl="0" eaLnBrk="0" fontAlgn="base" hangingPunct="0">
        <a:spcBef>
          <a:spcPct val="0"/>
        </a:spcBef>
        <a:spcAft>
          <a:spcPct val="0"/>
        </a:spcAft>
        <a:defRPr sz="3200">
          <a:solidFill>
            <a:schemeClr val="bg1"/>
          </a:solidFill>
          <a:latin typeface="Calibri" pitchFamily="34" charset="0"/>
          <a:cs typeface="Calibri" pitchFamily="34" charset="0"/>
        </a:defRPr>
      </a:lvl3pPr>
      <a:lvl4pPr algn="l" rtl="0" eaLnBrk="0" fontAlgn="base" hangingPunct="0">
        <a:spcBef>
          <a:spcPct val="0"/>
        </a:spcBef>
        <a:spcAft>
          <a:spcPct val="0"/>
        </a:spcAft>
        <a:defRPr sz="3200">
          <a:solidFill>
            <a:schemeClr val="bg1"/>
          </a:solidFill>
          <a:latin typeface="Calibri" pitchFamily="34" charset="0"/>
          <a:cs typeface="Calibri" pitchFamily="34" charset="0"/>
        </a:defRPr>
      </a:lvl4pPr>
      <a:lvl5pPr algn="l" rtl="0" eaLnBrk="0" fontAlgn="base" hangingPunct="0">
        <a:spcBef>
          <a:spcPct val="0"/>
        </a:spcBef>
        <a:spcAft>
          <a:spcPct val="0"/>
        </a:spcAft>
        <a:defRPr sz="3200">
          <a:solidFill>
            <a:schemeClr val="bg1"/>
          </a:solidFill>
          <a:latin typeface="Calibri" pitchFamily="34" charset="0"/>
          <a:cs typeface="Calibri" pitchFamily="34" charset="0"/>
        </a:defRPr>
      </a:lvl5pPr>
      <a:lvl6pPr marL="457200" algn="l" rtl="0" fontAlgn="base">
        <a:spcBef>
          <a:spcPct val="0"/>
        </a:spcBef>
        <a:spcAft>
          <a:spcPct val="0"/>
        </a:spcAft>
        <a:defRPr sz="3200">
          <a:solidFill>
            <a:schemeClr val="bg1"/>
          </a:solidFill>
          <a:latin typeface="Arial" charset="0"/>
        </a:defRPr>
      </a:lvl6pPr>
      <a:lvl7pPr marL="914400" algn="l" rtl="0" fontAlgn="base">
        <a:spcBef>
          <a:spcPct val="0"/>
        </a:spcBef>
        <a:spcAft>
          <a:spcPct val="0"/>
        </a:spcAft>
        <a:defRPr sz="3200">
          <a:solidFill>
            <a:schemeClr val="bg1"/>
          </a:solidFill>
          <a:latin typeface="Arial" charset="0"/>
        </a:defRPr>
      </a:lvl7pPr>
      <a:lvl8pPr marL="1371600" algn="l" rtl="0" fontAlgn="base">
        <a:spcBef>
          <a:spcPct val="0"/>
        </a:spcBef>
        <a:spcAft>
          <a:spcPct val="0"/>
        </a:spcAft>
        <a:defRPr sz="3200">
          <a:solidFill>
            <a:schemeClr val="bg1"/>
          </a:solidFill>
          <a:latin typeface="Arial" charset="0"/>
        </a:defRPr>
      </a:lvl8pPr>
      <a:lvl9pPr marL="1828800" algn="l" rtl="0" fontAlgn="base">
        <a:spcBef>
          <a:spcPct val="0"/>
        </a:spcBef>
        <a:spcAft>
          <a:spcPct val="0"/>
        </a:spcAft>
        <a:defRPr sz="3200">
          <a:solidFill>
            <a:schemeClr val="bg1"/>
          </a:solidFill>
          <a:latin typeface="Arial" charset="0"/>
        </a:defRPr>
      </a:lvl9pPr>
    </p:titleStyle>
    <p:bodyStyle>
      <a:lvl1pPr marL="342900" indent="-342900" algn="l" rtl="0" eaLnBrk="0" fontAlgn="base" hangingPunct="0">
        <a:spcBef>
          <a:spcPct val="20000"/>
        </a:spcBef>
        <a:spcAft>
          <a:spcPct val="0"/>
        </a:spcAft>
        <a:buChar char="•"/>
        <a:defRPr sz="2400">
          <a:solidFill>
            <a:srgbClr val="3E3E3E"/>
          </a:solidFill>
          <a:latin typeface="Calibri" pitchFamily="34" charset="0"/>
          <a:ea typeface="+mn-ea"/>
          <a:cs typeface="Calibri" pitchFamily="34" charset="0"/>
        </a:defRPr>
      </a:lvl1pPr>
      <a:lvl2pPr marL="742950" indent="-285750" algn="l" rtl="0" eaLnBrk="0" fontAlgn="base" hangingPunct="0">
        <a:spcBef>
          <a:spcPct val="20000"/>
        </a:spcBef>
        <a:spcAft>
          <a:spcPct val="0"/>
        </a:spcAft>
        <a:buChar char="–"/>
        <a:defRPr sz="2000">
          <a:solidFill>
            <a:srgbClr val="3E3E3E"/>
          </a:solidFill>
          <a:latin typeface="Calibri" pitchFamily="34" charset="0"/>
          <a:cs typeface="Calibri" pitchFamily="34" charset="0"/>
        </a:defRPr>
      </a:lvl2pPr>
      <a:lvl3pPr marL="1143000" indent="-228600" algn="l" rtl="0" eaLnBrk="0" fontAlgn="base" hangingPunct="0">
        <a:spcBef>
          <a:spcPct val="20000"/>
        </a:spcBef>
        <a:spcAft>
          <a:spcPct val="0"/>
        </a:spcAft>
        <a:buChar char="•"/>
        <a:defRPr>
          <a:solidFill>
            <a:srgbClr val="3E3E3E"/>
          </a:solidFill>
          <a:latin typeface="Calibri" pitchFamily="34" charset="0"/>
          <a:cs typeface="Calibri" pitchFamily="34" charset="0"/>
        </a:defRPr>
      </a:lvl3pPr>
      <a:lvl4pPr marL="1600200" indent="-228600" algn="l" rtl="0" eaLnBrk="0" fontAlgn="base" hangingPunct="0">
        <a:spcBef>
          <a:spcPct val="20000"/>
        </a:spcBef>
        <a:spcAft>
          <a:spcPct val="0"/>
        </a:spcAft>
        <a:buChar char="–"/>
        <a:defRPr sz="1600">
          <a:solidFill>
            <a:srgbClr val="3E3E3E"/>
          </a:solidFill>
          <a:latin typeface="Calibri" pitchFamily="34" charset="0"/>
          <a:cs typeface="Calibri" pitchFamily="34" charset="0"/>
        </a:defRPr>
      </a:lvl4pPr>
      <a:lvl5pPr marL="2057400" indent="-228600" algn="l" rtl="0" eaLnBrk="0" fontAlgn="base" hangingPunct="0">
        <a:spcBef>
          <a:spcPct val="20000"/>
        </a:spcBef>
        <a:spcAft>
          <a:spcPct val="0"/>
        </a:spcAft>
        <a:buChar char="»"/>
        <a:defRPr sz="1400">
          <a:solidFill>
            <a:srgbClr val="3E3E3E"/>
          </a:solidFill>
          <a:latin typeface="Calibri" pitchFamily="34" charset="0"/>
          <a:cs typeface="Calibri" pitchFamily="34" charset="0"/>
        </a:defRPr>
      </a:lvl5pPr>
      <a:lvl6pPr marL="2514600" indent="-228600" algn="l" rtl="0" fontAlgn="base">
        <a:spcBef>
          <a:spcPct val="20000"/>
        </a:spcBef>
        <a:spcAft>
          <a:spcPct val="0"/>
        </a:spcAft>
        <a:buChar char="»"/>
        <a:defRPr sz="1400">
          <a:solidFill>
            <a:srgbClr val="3E3E3E"/>
          </a:solidFill>
          <a:latin typeface="+mn-lt"/>
        </a:defRPr>
      </a:lvl6pPr>
      <a:lvl7pPr marL="2971800" indent="-228600" algn="l" rtl="0" fontAlgn="base">
        <a:spcBef>
          <a:spcPct val="20000"/>
        </a:spcBef>
        <a:spcAft>
          <a:spcPct val="0"/>
        </a:spcAft>
        <a:buChar char="»"/>
        <a:defRPr sz="1400">
          <a:solidFill>
            <a:srgbClr val="3E3E3E"/>
          </a:solidFill>
          <a:latin typeface="+mn-lt"/>
        </a:defRPr>
      </a:lvl7pPr>
      <a:lvl8pPr marL="3429000" indent="-228600" algn="l" rtl="0" fontAlgn="base">
        <a:spcBef>
          <a:spcPct val="20000"/>
        </a:spcBef>
        <a:spcAft>
          <a:spcPct val="0"/>
        </a:spcAft>
        <a:buChar char="»"/>
        <a:defRPr sz="1400">
          <a:solidFill>
            <a:srgbClr val="3E3E3E"/>
          </a:solidFill>
          <a:latin typeface="+mn-lt"/>
        </a:defRPr>
      </a:lvl8pPr>
      <a:lvl9pPr marL="3886200" indent="-228600" algn="l" rtl="0" fontAlgn="base">
        <a:spcBef>
          <a:spcPct val="20000"/>
        </a:spcBef>
        <a:spcAft>
          <a:spcPct val="0"/>
        </a:spcAft>
        <a:buChar char="»"/>
        <a:defRPr sz="1400">
          <a:solidFill>
            <a:srgbClr val="3E3E3E"/>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7" name="Picture 6"/>
          <p:cNvPicPr/>
          <p:nvPr userDrawn="1"/>
        </p:nvPicPr>
        <p:blipFill>
          <a:blip r:embed="rId3" cstate="print">
            <a:extLst>
              <a:ext uri="{28A0092B-C50C-407E-A947-70E740481C1C}">
                <a14:useLocalDpi xmlns:a14="http://schemas.microsoft.com/office/drawing/2010/main" val="0"/>
              </a:ext>
            </a:extLst>
          </a:blip>
          <a:stretch>
            <a:fillRect/>
          </a:stretch>
        </p:blipFill>
        <p:spPr>
          <a:xfrm>
            <a:off x="7811792" y="5891134"/>
            <a:ext cx="1259840" cy="647700"/>
          </a:xfrm>
          <a:prstGeom prst="rect">
            <a:avLst/>
          </a:prstGeom>
        </p:spPr>
      </p:pic>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rot="10800000">
            <a:off x="-29210" y="6595380"/>
            <a:ext cx="9173210" cy="262620"/>
          </a:xfrm>
          <a:prstGeom prst="rect">
            <a:avLst/>
          </a:prstGeom>
        </p:spPr>
      </p:pic>
      <p:pic>
        <p:nvPicPr>
          <p:cNvPr id="9" name="Picture 8"/>
          <p:cNvPicPr>
            <a:picLocks noChangeAspect="1"/>
          </p:cNvPicPr>
          <p:nvPr userDrawn="1"/>
        </p:nvPicPr>
        <p:blipFill rotWithShape="1">
          <a:blip r:embed="rId5" cstate="print">
            <a:extLst>
              <a:ext uri="{28A0092B-C50C-407E-A947-70E740481C1C}">
                <a14:useLocalDpi xmlns:a14="http://schemas.microsoft.com/office/drawing/2010/main" val="0"/>
              </a:ext>
            </a:extLst>
          </a:blip>
          <a:srcRect b="55589"/>
          <a:stretch/>
        </p:blipFill>
        <p:spPr>
          <a:xfrm>
            <a:off x="-21274" y="0"/>
            <a:ext cx="9173210" cy="116632"/>
          </a:xfrm>
          <a:prstGeom prst="rect">
            <a:avLst/>
          </a:prstGeom>
        </p:spPr>
      </p:pic>
    </p:spTree>
    <p:extLst>
      <p:ext uri="{BB962C8B-B14F-4D97-AF65-F5344CB8AC3E}">
        <p14:creationId xmlns:p14="http://schemas.microsoft.com/office/powerpoint/2010/main" val="25775983"/>
      </p:ext>
    </p:extLst>
  </p:cSld>
  <p:clrMap bg1="lt1" tx1="dk1" bg2="lt2" tx2="dk2" accent1="accent1" accent2="accent2" accent3="accent3" accent4="accent4" accent5="accent5" accent6="accent6" hlink="hlink" folHlink="folHlink"/>
  <p:sldLayoutIdLst>
    <p:sldLayoutId id="2147484617" r:id="rId1"/>
  </p:sldLayoutIdLst>
  <p:txStyles>
    <p:titleStyle>
      <a:lvl1pPr algn="ctr" rtl="0" eaLnBrk="0" fontAlgn="base" hangingPunct="0">
        <a:spcBef>
          <a:spcPct val="0"/>
        </a:spcBef>
        <a:spcAft>
          <a:spcPct val="0"/>
        </a:spcAft>
        <a:defRPr sz="3200">
          <a:solidFill>
            <a:schemeClr val="bg1"/>
          </a:solidFill>
          <a:latin typeface="Calibri" pitchFamily="34" charset="0"/>
          <a:ea typeface="+mj-ea"/>
          <a:cs typeface="Calibri" pitchFamily="34" charset="0"/>
        </a:defRPr>
      </a:lvl1pPr>
      <a:lvl2pPr algn="l" rtl="0" eaLnBrk="0" fontAlgn="base" hangingPunct="0">
        <a:spcBef>
          <a:spcPct val="0"/>
        </a:spcBef>
        <a:spcAft>
          <a:spcPct val="0"/>
        </a:spcAft>
        <a:defRPr sz="3200">
          <a:solidFill>
            <a:schemeClr val="bg1"/>
          </a:solidFill>
          <a:latin typeface="Calibri" pitchFamily="34" charset="0"/>
          <a:cs typeface="Calibri" pitchFamily="34" charset="0"/>
        </a:defRPr>
      </a:lvl2pPr>
      <a:lvl3pPr algn="l" rtl="0" eaLnBrk="0" fontAlgn="base" hangingPunct="0">
        <a:spcBef>
          <a:spcPct val="0"/>
        </a:spcBef>
        <a:spcAft>
          <a:spcPct val="0"/>
        </a:spcAft>
        <a:defRPr sz="3200">
          <a:solidFill>
            <a:schemeClr val="bg1"/>
          </a:solidFill>
          <a:latin typeface="Calibri" pitchFamily="34" charset="0"/>
          <a:cs typeface="Calibri" pitchFamily="34" charset="0"/>
        </a:defRPr>
      </a:lvl3pPr>
      <a:lvl4pPr algn="l" rtl="0" eaLnBrk="0" fontAlgn="base" hangingPunct="0">
        <a:spcBef>
          <a:spcPct val="0"/>
        </a:spcBef>
        <a:spcAft>
          <a:spcPct val="0"/>
        </a:spcAft>
        <a:defRPr sz="3200">
          <a:solidFill>
            <a:schemeClr val="bg1"/>
          </a:solidFill>
          <a:latin typeface="Calibri" pitchFamily="34" charset="0"/>
          <a:cs typeface="Calibri" pitchFamily="34" charset="0"/>
        </a:defRPr>
      </a:lvl4pPr>
      <a:lvl5pPr algn="l" rtl="0" eaLnBrk="0" fontAlgn="base" hangingPunct="0">
        <a:spcBef>
          <a:spcPct val="0"/>
        </a:spcBef>
        <a:spcAft>
          <a:spcPct val="0"/>
        </a:spcAft>
        <a:defRPr sz="3200">
          <a:solidFill>
            <a:schemeClr val="bg1"/>
          </a:solidFill>
          <a:latin typeface="Calibri" pitchFamily="34" charset="0"/>
          <a:cs typeface="Calibri" pitchFamily="34" charset="0"/>
        </a:defRPr>
      </a:lvl5pPr>
      <a:lvl6pPr marL="457200" algn="l" rtl="0" fontAlgn="base">
        <a:spcBef>
          <a:spcPct val="0"/>
        </a:spcBef>
        <a:spcAft>
          <a:spcPct val="0"/>
        </a:spcAft>
        <a:defRPr sz="3200">
          <a:solidFill>
            <a:schemeClr val="bg1"/>
          </a:solidFill>
          <a:latin typeface="Arial" charset="0"/>
        </a:defRPr>
      </a:lvl6pPr>
      <a:lvl7pPr marL="914400" algn="l" rtl="0" fontAlgn="base">
        <a:spcBef>
          <a:spcPct val="0"/>
        </a:spcBef>
        <a:spcAft>
          <a:spcPct val="0"/>
        </a:spcAft>
        <a:defRPr sz="3200">
          <a:solidFill>
            <a:schemeClr val="bg1"/>
          </a:solidFill>
          <a:latin typeface="Arial" charset="0"/>
        </a:defRPr>
      </a:lvl7pPr>
      <a:lvl8pPr marL="1371600" algn="l" rtl="0" fontAlgn="base">
        <a:spcBef>
          <a:spcPct val="0"/>
        </a:spcBef>
        <a:spcAft>
          <a:spcPct val="0"/>
        </a:spcAft>
        <a:defRPr sz="3200">
          <a:solidFill>
            <a:schemeClr val="bg1"/>
          </a:solidFill>
          <a:latin typeface="Arial" charset="0"/>
        </a:defRPr>
      </a:lvl8pPr>
      <a:lvl9pPr marL="1828800" algn="l" rtl="0" fontAlgn="base">
        <a:spcBef>
          <a:spcPct val="0"/>
        </a:spcBef>
        <a:spcAft>
          <a:spcPct val="0"/>
        </a:spcAft>
        <a:defRPr sz="3200">
          <a:solidFill>
            <a:schemeClr val="bg1"/>
          </a:solidFill>
          <a:latin typeface="Arial" charset="0"/>
        </a:defRPr>
      </a:lvl9pPr>
    </p:titleStyle>
    <p:bodyStyle>
      <a:lvl1pPr marL="342900" indent="-342900" algn="l" rtl="0" eaLnBrk="0" fontAlgn="base" hangingPunct="0">
        <a:spcBef>
          <a:spcPct val="20000"/>
        </a:spcBef>
        <a:spcAft>
          <a:spcPct val="0"/>
        </a:spcAft>
        <a:buChar char="•"/>
        <a:defRPr sz="2400">
          <a:solidFill>
            <a:srgbClr val="3E3E3E"/>
          </a:solidFill>
          <a:latin typeface="Calibri" pitchFamily="34" charset="0"/>
          <a:ea typeface="+mn-ea"/>
          <a:cs typeface="Calibri" pitchFamily="34" charset="0"/>
        </a:defRPr>
      </a:lvl1pPr>
      <a:lvl2pPr marL="742950" indent="-285750" algn="l" rtl="0" eaLnBrk="0" fontAlgn="base" hangingPunct="0">
        <a:spcBef>
          <a:spcPct val="20000"/>
        </a:spcBef>
        <a:spcAft>
          <a:spcPct val="0"/>
        </a:spcAft>
        <a:buChar char="–"/>
        <a:defRPr sz="2000">
          <a:solidFill>
            <a:srgbClr val="3E3E3E"/>
          </a:solidFill>
          <a:latin typeface="Calibri" pitchFamily="34" charset="0"/>
          <a:cs typeface="Calibri" pitchFamily="34" charset="0"/>
        </a:defRPr>
      </a:lvl2pPr>
      <a:lvl3pPr marL="1143000" indent="-228600" algn="l" rtl="0" eaLnBrk="0" fontAlgn="base" hangingPunct="0">
        <a:spcBef>
          <a:spcPct val="20000"/>
        </a:spcBef>
        <a:spcAft>
          <a:spcPct val="0"/>
        </a:spcAft>
        <a:buChar char="•"/>
        <a:defRPr>
          <a:solidFill>
            <a:srgbClr val="3E3E3E"/>
          </a:solidFill>
          <a:latin typeface="Calibri" pitchFamily="34" charset="0"/>
          <a:cs typeface="Calibri" pitchFamily="34" charset="0"/>
        </a:defRPr>
      </a:lvl3pPr>
      <a:lvl4pPr marL="1600200" indent="-228600" algn="l" rtl="0" eaLnBrk="0" fontAlgn="base" hangingPunct="0">
        <a:spcBef>
          <a:spcPct val="20000"/>
        </a:spcBef>
        <a:spcAft>
          <a:spcPct val="0"/>
        </a:spcAft>
        <a:buChar char="–"/>
        <a:defRPr sz="1600">
          <a:solidFill>
            <a:srgbClr val="3E3E3E"/>
          </a:solidFill>
          <a:latin typeface="Calibri" pitchFamily="34" charset="0"/>
          <a:cs typeface="Calibri" pitchFamily="34" charset="0"/>
        </a:defRPr>
      </a:lvl4pPr>
      <a:lvl5pPr marL="2057400" indent="-228600" algn="l" rtl="0" eaLnBrk="0" fontAlgn="base" hangingPunct="0">
        <a:spcBef>
          <a:spcPct val="20000"/>
        </a:spcBef>
        <a:spcAft>
          <a:spcPct val="0"/>
        </a:spcAft>
        <a:buChar char="»"/>
        <a:defRPr sz="1400">
          <a:solidFill>
            <a:srgbClr val="3E3E3E"/>
          </a:solidFill>
          <a:latin typeface="Calibri" pitchFamily="34" charset="0"/>
          <a:cs typeface="Calibri" pitchFamily="34" charset="0"/>
        </a:defRPr>
      </a:lvl5pPr>
      <a:lvl6pPr marL="2514600" indent="-228600" algn="l" rtl="0" fontAlgn="base">
        <a:spcBef>
          <a:spcPct val="20000"/>
        </a:spcBef>
        <a:spcAft>
          <a:spcPct val="0"/>
        </a:spcAft>
        <a:buChar char="»"/>
        <a:defRPr sz="1400">
          <a:solidFill>
            <a:srgbClr val="3E3E3E"/>
          </a:solidFill>
          <a:latin typeface="+mn-lt"/>
        </a:defRPr>
      </a:lvl6pPr>
      <a:lvl7pPr marL="2971800" indent="-228600" algn="l" rtl="0" fontAlgn="base">
        <a:spcBef>
          <a:spcPct val="20000"/>
        </a:spcBef>
        <a:spcAft>
          <a:spcPct val="0"/>
        </a:spcAft>
        <a:buChar char="»"/>
        <a:defRPr sz="1400">
          <a:solidFill>
            <a:srgbClr val="3E3E3E"/>
          </a:solidFill>
          <a:latin typeface="+mn-lt"/>
        </a:defRPr>
      </a:lvl7pPr>
      <a:lvl8pPr marL="3429000" indent="-228600" algn="l" rtl="0" fontAlgn="base">
        <a:spcBef>
          <a:spcPct val="20000"/>
        </a:spcBef>
        <a:spcAft>
          <a:spcPct val="0"/>
        </a:spcAft>
        <a:buChar char="»"/>
        <a:defRPr sz="1400">
          <a:solidFill>
            <a:srgbClr val="3E3E3E"/>
          </a:solidFill>
          <a:latin typeface="+mn-lt"/>
        </a:defRPr>
      </a:lvl8pPr>
      <a:lvl9pPr marL="3886200" indent="-228600" algn="l" rtl="0" fontAlgn="base">
        <a:spcBef>
          <a:spcPct val="20000"/>
        </a:spcBef>
        <a:spcAft>
          <a:spcPct val="0"/>
        </a:spcAft>
        <a:buChar char="»"/>
        <a:defRPr sz="1400">
          <a:solidFill>
            <a:srgbClr val="3E3E3E"/>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rot="10800000">
            <a:off x="-29210" y="6595380"/>
            <a:ext cx="9173210" cy="262620"/>
          </a:xfrm>
          <a:prstGeom prst="rect">
            <a:avLst/>
          </a:prstGeom>
        </p:spPr>
      </p:pic>
      <p:pic>
        <p:nvPicPr>
          <p:cNvPr id="9" name="Picture 8"/>
          <p:cNvPicPr>
            <a:picLocks noChangeAspect="1"/>
          </p:cNvPicPr>
          <p:nvPr userDrawn="1"/>
        </p:nvPicPr>
        <p:blipFill rotWithShape="1">
          <a:blip r:embed="rId4" cstate="print">
            <a:extLst>
              <a:ext uri="{28A0092B-C50C-407E-A947-70E740481C1C}">
                <a14:useLocalDpi xmlns:a14="http://schemas.microsoft.com/office/drawing/2010/main" val="0"/>
              </a:ext>
            </a:extLst>
          </a:blip>
          <a:srcRect b="55589"/>
          <a:stretch/>
        </p:blipFill>
        <p:spPr>
          <a:xfrm>
            <a:off x="-21274" y="0"/>
            <a:ext cx="9173210" cy="116632"/>
          </a:xfrm>
          <a:prstGeom prst="rect">
            <a:avLst/>
          </a:prstGeom>
        </p:spPr>
      </p:pic>
    </p:spTree>
    <p:extLst>
      <p:ext uri="{BB962C8B-B14F-4D97-AF65-F5344CB8AC3E}">
        <p14:creationId xmlns:p14="http://schemas.microsoft.com/office/powerpoint/2010/main" val="721086241"/>
      </p:ext>
    </p:extLst>
  </p:cSld>
  <p:clrMap bg1="lt1" tx1="dk1" bg2="lt2" tx2="dk2" accent1="accent1" accent2="accent2" accent3="accent3" accent4="accent4" accent5="accent5" accent6="accent6" hlink="hlink" folHlink="folHlink"/>
  <p:sldLayoutIdLst>
    <p:sldLayoutId id="2147484621" r:id="rId1"/>
  </p:sldLayoutIdLst>
  <p:txStyles>
    <p:titleStyle>
      <a:lvl1pPr algn="ctr" rtl="0" eaLnBrk="0" fontAlgn="base" hangingPunct="0">
        <a:spcBef>
          <a:spcPct val="0"/>
        </a:spcBef>
        <a:spcAft>
          <a:spcPct val="0"/>
        </a:spcAft>
        <a:defRPr sz="3200">
          <a:solidFill>
            <a:schemeClr val="bg1"/>
          </a:solidFill>
          <a:latin typeface="Calibri" pitchFamily="34" charset="0"/>
          <a:ea typeface="+mj-ea"/>
          <a:cs typeface="Calibri" pitchFamily="34" charset="0"/>
        </a:defRPr>
      </a:lvl1pPr>
      <a:lvl2pPr algn="l" rtl="0" eaLnBrk="0" fontAlgn="base" hangingPunct="0">
        <a:spcBef>
          <a:spcPct val="0"/>
        </a:spcBef>
        <a:spcAft>
          <a:spcPct val="0"/>
        </a:spcAft>
        <a:defRPr sz="3200">
          <a:solidFill>
            <a:schemeClr val="bg1"/>
          </a:solidFill>
          <a:latin typeface="Calibri" pitchFamily="34" charset="0"/>
          <a:cs typeface="Calibri" pitchFamily="34" charset="0"/>
        </a:defRPr>
      </a:lvl2pPr>
      <a:lvl3pPr algn="l" rtl="0" eaLnBrk="0" fontAlgn="base" hangingPunct="0">
        <a:spcBef>
          <a:spcPct val="0"/>
        </a:spcBef>
        <a:spcAft>
          <a:spcPct val="0"/>
        </a:spcAft>
        <a:defRPr sz="3200">
          <a:solidFill>
            <a:schemeClr val="bg1"/>
          </a:solidFill>
          <a:latin typeface="Calibri" pitchFamily="34" charset="0"/>
          <a:cs typeface="Calibri" pitchFamily="34" charset="0"/>
        </a:defRPr>
      </a:lvl3pPr>
      <a:lvl4pPr algn="l" rtl="0" eaLnBrk="0" fontAlgn="base" hangingPunct="0">
        <a:spcBef>
          <a:spcPct val="0"/>
        </a:spcBef>
        <a:spcAft>
          <a:spcPct val="0"/>
        </a:spcAft>
        <a:defRPr sz="3200">
          <a:solidFill>
            <a:schemeClr val="bg1"/>
          </a:solidFill>
          <a:latin typeface="Calibri" pitchFamily="34" charset="0"/>
          <a:cs typeface="Calibri" pitchFamily="34" charset="0"/>
        </a:defRPr>
      </a:lvl4pPr>
      <a:lvl5pPr algn="l" rtl="0" eaLnBrk="0" fontAlgn="base" hangingPunct="0">
        <a:spcBef>
          <a:spcPct val="0"/>
        </a:spcBef>
        <a:spcAft>
          <a:spcPct val="0"/>
        </a:spcAft>
        <a:defRPr sz="3200">
          <a:solidFill>
            <a:schemeClr val="bg1"/>
          </a:solidFill>
          <a:latin typeface="Calibri" pitchFamily="34" charset="0"/>
          <a:cs typeface="Calibri" pitchFamily="34" charset="0"/>
        </a:defRPr>
      </a:lvl5pPr>
      <a:lvl6pPr marL="457200" algn="l" rtl="0" fontAlgn="base">
        <a:spcBef>
          <a:spcPct val="0"/>
        </a:spcBef>
        <a:spcAft>
          <a:spcPct val="0"/>
        </a:spcAft>
        <a:defRPr sz="3200">
          <a:solidFill>
            <a:schemeClr val="bg1"/>
          </a:solidFill>
          <a:latin typeface="Arial" charset="0"/>
        </a:defRPr>
      </a:lvl6pPr>
      <a:lvl7pPr marL="914400" algn="l" rtl="0" fontAlgn="base">
        <a:spcBef>
          <a:spcPct val="0"/>
        </a:spcBef>
        <a:spcAft>
          <a:spcPct val="0"/>
        </a:spcAft>
        <a:defRPr sz="3200">
          <a:solidFill>
            <a:schemeClr val="bg1"/>
          </a:solidFill>
          <a:latin typeface="Arial" charset="0"/>
        </a:defRPr>
      </a:lvl7pPr>
      <a:lvl8pPr marL="1371600" algn="l" rtl="0" fontAlgn="base">
        <a:spcBef>
          <a:spcPct val="0"/>
        </a:spcBef>
        <a:spcAft>
          <a:spcPct val="0"/>
        </a:spcAft>
        <a:defRPr sz="3200">
          <a:solidFill>
            <a:schemeClr val="bg1"/>
          </a:solidFill>
          <a:latin typeface="Arial" charset="0"/>
        </a:defRPr>
      </a:lvl8pPr>
      <a:lvl9pPr marL="1828800" algn="l" rtl="0" fontAlgn="base">
        <a:spcBef>
          <a:spcPct val="0"/>
        </a:spcBef>
        <a:spcAft>
          <a:spcPct val="0"/>
        </a:spcAft>
        <a:defRPr sz="3200">
          <a:solidFill>
            <a:schemeClr val="bg1"/>
          </a:solidFill>
          <a:latin typeface="Arial" charset="0"/>
        </a:defRPr>
      </a:lvl9pPr>
    </p:titleStyle>
    <p:bodyStyle>
      <a:lvl1pPr marL="342900" indent="-342900" algn="l" rtl="0" eaLnBrk="0" fontAlgn="base" hangingPunct="0">
        <a:spcBef>
          <a:spcPct val="20000"/>
        </a:spcBef>
        <a:spcAft>
          <a:spcPct val="0"/>
        </a:spcAft>
        <a:buChar char="•"/>
        <a:defRPr sz="2400">
          <a:solidFill>
            <a:srgbClr val="3E3E3E"/>
          </a:solidFill>
          <a:latin typeface="Calibri" pitchFamily="34" charset="0"/>
          <a:ea typeface="+mn-ea"/>
          <a:cs typeface="Calibri" pitchFamily="34" charset="0"/>
        </a:defRPr>
      </a:lvl1pPr>
      <a:lvl2pPr marL="742950" indent="-285750" algn="l" rtl="0" eaLnBrk="0" fontAlgn="base" hangingPunct="0">
        <a:spcBef>
          <a:spcPct val="20000"/>
        </a:spcBef>
        <a:spcAft>
          <a:spcPct val="0"/>
        </a:spcAft>
        <a:buChar char="–"/>
        <a:defRPr sz="2000">
          <a:solidFill>
            <a:srgbClr val="3E3E3E"/>
          </a:solidFill>
          <a:latin typeface="Calibri" pitchFamily="34" charset="0"/>
          <a:cs typeface="Calibri" pitchFamily="34" charset="0"/>
        </a:defRPr>
      </a:lvl2pPr>
      <a:lvl3pPr marL="1143000" indent="-228600" algn="l" rtl="0" eaLnBrk="0" fontAlgn="base" hangingPunct="0">
        <a:spcBef>
          <a:spcPct val="20000"/>
        </a:spcBef>
        <a:spcAft>
          <a:spcPct val="0"/>
        </a:spcAft>
        <a:buChar char="•"/>
        <a:defRPr>
          <a:solidFill>
            <a:srgbClr val="3E3E3E"/>
          </a:solidFill>
          <a:latin typeface="Calibri" pitchFamily="34" charset="0"/>
          <a:cs typeface="Calibri" pitchFamily="34" charset="0"/>
        </a:defRPr>
      </a:lvl3pPr>
      <a:lvl4pPr marL="1600200" indent="-228600" algn="l" rtl="0" eaLnBrk="0" fontAlgn="base" hangingPunct="0">
        <a:spcBef>
          <a:spcPct val="20000"/>
        </a:spcBef>
        <a:spcAft>
          <a:spcPct val="0"/>
        </a:spcAft>
        <a:buChar char="–"/>
        <a:defRPr sz="1600">
          <a:solidFill>
            <a:srgbClr val="3E3E3E"/>
          </a:solidFill>
          <a:latin typeface="Calibri" pitchFamily="34" charset="0"/>
          <a:cs typeface="Calibri" pitchFamily="34" charset="0"/>
        </a:defRPr>
      </a:lvl4pPr>
      <a:lvl5pPr marL="2057400" indent="-228600" algn="l" rtl="0" eaLnBrk="0" fontAlgn="base" hangingPunct="0">
        <a:spcBef>
          <a:spcPct val="20000"/>
        </a:spcBef>
        <a:spcAft>
          <a:spcPct val="0"/>
        </a:spcAft>
        <a:buChar char="»"/>
        <a:defRPr sz="1400">
          <a:solidFill>
            <a:srgbClr val="3E3E3E"/>
          </a:solidFill>
          <a:latin typeface="Calibri" pitchFamily="34" charset="0"/>
          <a:cs typeface="Calibri" pitchFamily="34" charset="0"/>
        </a:defRPr>
      </a:lvl5pPr>
      <a:lvl6pPr marL="2514600" indent="-228600" algn="l" rtl="0" fontAlgn="base">
        <a:spcBef>
          <a:spcPct val="20000"/>
        </a:spcBef>
        <a:spcAft>
          <a:spcPct val="0"/>
        </a:spcAft>
        <a:buChar char="»"/>
        <a:defRPr sz="1400">
          <a:solidFill>
            <a:srgbClr val="3E3E3E"/>
          </a:solidFill>
          <a:latin typeface="+mn-lt"/>
        </a:defRPr>
      </a:lvl6pPr>
      <a:lvl7pPr marL="2971800" indent="-228600" algn="l" rtl="0" fontAlgn="base">
        <a:spcBef>
          <a:spcPct val="20000"/>
        </a:spcBef>
        <a:spcAft>
          <a:spcPct val="0"/>
        </a:spcAft>
        <a:buChar char="»"/>
        <a:defRPr sz="1400">
          <a:solidFill>
            <a:srgbClr val="3E3E3E"/>
          </a:solidFill>
          <a:latin typeface="+mn-lt"/>
        </a:defRPr>
      </a:lvl7pPr>
      <a:lvl8pPr marL="3429000" indent="-228600" algn="l" rtl="0" fontAlgn="base">
        <a:spcBef>
          <a:spcPct val="20000"/>
        </a:spcBef>
        <a:spcAft>
          <a:spcPct val="0"/>
        </a:spcAft>
        <a:buChar char="»"/>
        <a:defRPr sz="1400">
          <a:solidFill>
            <a:srgbClr val="3E3E3E"/>
          </a:solidFill>
          <a:latin typeface="+mn-lt"/>
        </a:defRPr>
      </a:lvl8pPr>
      <a:lvl9pPr marL="3886200" indent="-228600" algn="l" rtl="0" fontAlgn="base">
        <a:spcBef>
          <a:spcPct val="20000"/>
        </a:spcBef>
        <a:spcAft>
          <a:spcPct val="0"/>
        </a:spcAft>
        <a:buChar char="»"/>
        <a:defRPr sz="1400">
          <a:solidFill>
            <a:srgbClr val="3E3E3E"/>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7" name="Picture 6"/>
          <p:cNvPicPr/>
          <p:nvPr userDrawn="1"/>
        </p:nvPicPr>
        <p:blipFill>
          <a:blip r:embed="rId3" cstate="print">
            <a:extLst>
              <a:ext uri="{28A0092B-C50C-407E-A947-70E740481C1C}">
                <a14:useLocalDpi xmlns:a14="http://schemas.microsoft.com/office/drawing/2010/main" val="0"/>
              </a:ext>
            </a:extLst>
          </a:blip>
          <a:stretch>
            <a:fillRect/>
          </a:stretch>
        </p:blipFill>
        <p:spPr>
          <a:xfrm>
            <a:off x="107504" y="6165676"/>
            <a:ext cx="1259840" cy="647700"/>
          </a:xfrm>
          <a:prstGeom prst="rect">
            <a:avLst/>
          </a:prstGeom>
        </p:spPr>
      </p:pic>
      <p:sp>
        <p:nvSpPr>
          <p:cNvPr id="8" name="Rectangle 7"/>
          <p:cNvSpPr/>
          <p:nvPr userDrawn="1"/>
        </p:nvSpPr>
        <p:spPr>
          <a:xfrm>
            <a:off x="0" y="2378584"/>
            <a:ext cx="9144000" cy="504056"/>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2" name="Picture 1"/>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0" y="2868352"/>
            <a:ext cx="9144000" cy="1424744"/>
          </a:xfrm>
          <a:prstGeom prst="rect">
            <a:avLst/>
          </a:prstGeom>
        </p:spPr>
      </p:pic>
    </p:spTree>
    <p:extLst>
      <p:ext uri="{BB962C8B-B14F-4D97-AF65-F5344CB8AC3E}">
        <p14:creationId xmlns:p14="http://schemas.microsoft.com/office/powerpoint/2010/main" val="3682126713"/>
      </p:ext>
    </p:extLst>
  </p:cSld>
  <p:clrMap bg1="lt1" tx1="dk1" bg2="lt2" tx2="dk2" accent1="accent1" accent2="accent2" accent3="accent3" accent4="accent4" accent5="accent5" accent6="accent6" hlink="hlink" folHlink="folHlink"/>
  <p:sldLayoutIdLst>
    <p:sldLayoutId id="2147484615" r:id="rId1"/>
  </p:sldLayoutIdLst>
  <p:txStyles>
    <p:titleStyle>
      <a:lvl1pPr algn="ctr" rtl="0" eaLnBrk="0" fontAlgn="base" hangingPunct="0">
        <a:spcBef>
          <a:spcPct val="0"/>
        </a:spcBef>
        <a:spcAft>
          <a:spcPct val="0"/>
        </a:spcAft>
        <a:defRPr sz="3200">
          <a:solidFill>
            <a:schemeClr val="bg1"/>
          </a:solidFill>
          <a:latin typeface="Calibri" pitchFamily="34" charset="0"/>
          <a:ea typeface="+mj-ea"/>
          <a:cs typeface="Calibri" pitchFamily="34" charset="0"/>
        </a:defRPr>
      </a:lvl1pPr>
      <a:lvl2pPr algn="l" rtl="0" eaLnBrk="0" fontAlgn="base" hangingPunct="0">
        <a:spcBef>
          <a:spcPct val="0"/>
        </a:spcBef>
        <a:spcAft>
          <a:spcPct val="0"/>
        </a:spcAft>
        <a:defRPr sz="3200">
          <a:solidFill>
            <a:schemeClr val="bg1"/>
          </a:solidFill>
          <a:latin typeface="Calibri" pitchFamily="34" charset="0"/>
          <a:cs typeface="Calibri" pitchFamily="34" charset="0"/>
        </a:defRPr>
      </a:lvl2pPr>
      <a:lvl3pPr algn="l" rtl="0" eaLnBrk="0" fontAlgn="base" hangingPunct="0">
        <a:spcBef>
          <a:spcPct val="0"/>
        </a:spcBef>
        <a:spcAft>
          <a:spcPct val="0"/>
        </a:spcAft>
        <a:defRPr sz="3200">
          <a:solidFill>
            <a:schemeClr val="bg1"/>
          </a:solidFill>
          <a:latin typeface="Calibri" pitchFamily="34" charset="0"/>
          <a:cs typeface="Calibri" pitchFamily="34" charset="0"/>
        </a:defRPr>
      </a:lvl3pPr>
      <a:lvl4pPr algn="l" rtl="0" eaLnBrk="0" fontAlgn="base" hangingPunct="0">
        <a:spcBef>
          <a:spcPct val="0"/>
        </a:spcBef>
        <a:spcAft>
          <a:spcPct val="0"/>
        </a:spcAft>
        <a:defRPr sz="3200">
          <a:solidFill>
            <a:schemeClr val="bg1"/>
          </a:solidFill>
          <a:latin typeface="Calibri" pitchFamily="34" charset="0"/>
          <a:cs typeface="Calibri" pitchFamily="34" charset="0"/>
        </a:defRPr>
      </a:lvl4pPr>
      <a:lvl5pPr algn="l" rtl="0" eaLnBrk="0" fontAlgn="base" hangingPunct="0">
        <a:spcBef>
          <a:spcPct val="0"/>
        </a:spcBef>
        <a:spcAft>
          <a:spcPct val="0"/>
        </a:spcAft>
        <a:defRPr sz="3200">
          <a:solidFill>
            <a:schemeClr val="bg1"/>
          </a:solidFill>
          <a:latin typeface="Calibri" pitchFamily="34" charset="0"/>
          <a:cs typeface="Calibri" pitchFamily="34" charset="0"/>
        </a:defRPr>
      </a:lvl5pPr>
      <a:lvl6pPr marL="457200" algn="l" rtl="0" fontAlgn="base">
        <a:spcBef>
          <a:spcPct val="0"/>
        </a:spcBef>
        <a:spcAft>
          <a:spcPct val="0"/>
        </a:spcAft>
        <a:defRPr sz="3200">
          <a:solidFill>
            <a:schemeClr val="bg1"/>
          </a:solidFill>
          <a:latin typeface="Arial" charset="0"/>
        </a:defRPr>
      </a:lvl6pPr>
      <a:lvl7pPr marL="914400" algn="l" rtl="0" fontAlgn="base">
        <a:spcBef>
          <a:spcPct val="0"/>
        </a:spcBef>
        <a:spcAft>
          <a:spcPct val="0"/>
        </a:spcAft>
        <a:defRPr sz="3200">
          <a:solidFill>
            <a:schemeClr val="bg1"/>
          </a:solidFill>
          <a:latin typeface="Arial" charset="0"/>
        </a:defRPr>
      </a:lvl7pPr>
      <a:lvl8pPr marL="1371600" algn="l" rtl="0" fontAlgn="base">
        <a:spcBef>
          <a:spcPct val="0"/>
        </a:spcBef>
        <a:spcAft>
          <a:spcPct val="0"/>
        </a:spcAft>
        <a:defRPr sz="3200">
          <a:solidFill>
            <a:schemeClr val="bg1"/>
          </a:solidFill>
          <a:latin typeface="Arial" charset="0"/>
        </a:defRPr>
      </a:lvl8pPr>
      <a:lvl9pPr marL="1828800" algn="l" rtl="0" fontAlgn="base">
        <a:spcBef>
          <a:spcPct val="0"/>
        </a:spcBef>
        <a:spcAft>
          <a:spcPct val="0"/>
        </a:spcAft>
        <a:defRPr sz="3200">
          <a:solidFill>
            <a:schemeClr val="bg1"/>
          </a:solidFill>
          <a:latin typeface="Arial" charset="0"/>
        </a:defRPr>
      </a:lvl9pPr>
    </p:titleStyle>
    <p:bodyStyle>
      <a:lvl1pPr marL="342900" indent="-342900" algn="l" rtl="0" eaLnBrk="0" fontAlgn="base" hangingPunct="0">
        <a:spcBef>
          <a:spcPct val="20000"/>
        </a:spcBef>
        <a:spcAft>
          <a:spcPct val="0"/>
        </a:spcAft>
        <a:buChar char="•"/>
        <a:defRPr sz="2400">
          <a:solidFill>
            <a:srgbClr val="3E3E3E"/>
          </a:solidFill>
          <a:latin typeface="Calibri" pitchFamily="34" charset="0"/>
          <a:ea typeface="+mn-ea"/>
          <a:cs typeface="Calibri" pitchFamily="34" charset="0"/>
        </a:defRPr>
      </a:lvl1pPr>
      <a:lvl2pPr marL="742950" indent="-285750" algn="l" rtl="0" eaLnBrk="0" fontAlgn="base" hangingPunct="0">
        <a:spcBef>
          <a:spcPct val="20000"/>
        </a:spcBef>
        <a:spcAft>
          <a:spcPct val="0"/>
        </a:spcAft>
        <a:buChar char="–"/>
        <a:defRPr sz="2000">
          <a:solidFill>
            <a:srgbClr val="3E3E3E"/>
          </a:solidFill>
          <a:latin typeface="Calibri" pitchFamily="34" charset="0"/>
          <a:cs typeface="Calibri" pitchFamily="34" charset="0"/>
        </a:defRPr>
      </a:lvl2pPr>
      <a:lvl3pPr marL="1143000" indent="-228600" algn="l" rtl="0" eaLnBrk="0" fontAlgn="base" hangingPunct="0">
        <a:spcBef>
          <a:spcPct val="20000"/>
        </a:spcBef>
        <a:spcAft>
          <a:spcPct val="0"/>
        </a:spcAft>
        <a:buChar char="•"/>
        <a:defRPr>
          <a:solidFill>
            <a:srgbClr val="3E3E3E"/>
          </a:solidFill>
          <a:latin typeface="Calibri" pitchFamily="34" charset="0"/>
          <a:cs typeface="Calibri" pitchFamily="34" charset="0"/>
        </a:defRPr>
      </a:lvl3pPr>
      <a:lvl4pPr marL="1600200" indent="-228600" algn="l" rtl="0" eaLnBrk="0" fontAlgn="base" hangingPunct="0">
        <a:spcBef>
          <a:spcPct val="20000"/>
        </a:spcBef>
        <a:spcAft>
          <a:spcPct val="0"/>
        </a:spcAft>
        <a:buChar char="–"/>
        <a:defRPr sz="1600">
          <a:solidFill>
            <a:srgbClr val="3E3E3E"/>
          </a:solidFill>
          <a:latin typeface="Calibri" pitchFamily="34" charset="0"/>
          <a:cs typeface="Calibri" pitchFamily="34" charset="0"/>
        </a:defRPr>
      </a:lvl4pPr>
      <a:lvl5pPr marL="2057400" indent="-228600" algn="l" rtl="0" eaLnBrk="0" fontAlgn="base" hangingPunct="0">
        <a:spcBef>
          <a:spcPct val="20000"/>
        </a:spcBef>
        <a:spcAft>
          <a:spcPct val="0"/>
        </a:spcAft>
        <a:buChar char="»"/>
        <a:defRPr sz="1400">
          <a:solidFill>
            <a:srgbClr val="3E3E3E"/>
          </a:solidFill>
          <a:latin typeface="Calibri" pitchFamily="34" charset="0"/>
          <a:cs typeface="Calibri" pitchFamily="34" charset="0"/>
        </a:defRPr>
      </a:lvl5pPr>
      <a:lvl6pPr marL="2514600" indent="-228600" algn="l" rtl="0" fontAlgn="base">
        <a:spcBef>
          <a:spcPct val="20000"/>
        </a:spcBef>
        <a:spcAft>
          <a:spcPct val="0"/>
        </a:spcAft>
        <a:buChar char="»"/>
        <a:defRPr sz="1400">
          <a:solidFill>
            <a:srgbClr val="3E3E3E"/>
          </a:solidFill>
          <a:latin typeface="+mn-lt"/>
        </a:defRPr>
      </a:lvl6pPr>
      <a:lvl7pPr marL="2971800" indent="-228600" algn="l" rtl="0" fontAlgn="base">
        <a:spcBef>
          <a:spcPct val="20000"/>
        </a:spcBef>
        <a:spcAft>
          <a:spcPct val="0"/>
        </a:spcAft>
        <a:buChar char="»"/>
        <a:defRPr sz="1400">
          <a:solidFill>
            <a:srgbClr val="3E3E3E"/>
          </a:solidFill>
          <a:latin typeface="+mn-lt"/>
        </a:defRPr>
      </a:lvl7pPr>
      <a:lvl8pPr marL="3429000" indent="-228600" algn="l" rtl="0" fontAlgn="base">
        <a:spcBef>
          <a:spcPct val="20000"/>
        </a:spcBef>
        <a:spcAft>
          <a:spcPct val="0"/>
        </a:spcAft>
        <a:buChar char="»"/>
        <a:defRPr sz="1400">
          <a:solidFill>
            <a:srgbClr val="3E3E3E"/>
          </a:solidFill>
          <a:latin typeface="+mn-lt"/>
        </a:defRPr>
      </a:lvl8pPr>
      <a:lvl9pPr marL="3886200" indent="-228600" algn="l" rtl="0" fontAlgn="base">
        <a:spcBef>
          <a:spcPct val="20000"/>
        </a:spcBef>
        <a:spcAft>
          <a:spcPct val="0"/>
        </a:spcAft>
        <a:buChar char="»"/>
        <a:defRPr sz="1400">
          <a:solidFill>
            <a:srgbClr val="3E3E3E"/>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3" name="Picture 12"/>
          <p:cNvPicPr>
            <a:picLocks noChangeAspect="1"/>
          </p:cNvPicPr>
          <p:nvPr userDrawn="1"/>
        </p:nvPicPr>
        <p:blipFill rotWithShape="1">
          <a:blip r:embed="rId3" cstate="print">
            <a:extLst>
              <a:ext uri="{28A0092B-C50C-407E-A947-70E740481C1C}">
                <a14:useLocalDpi xmlns:a14="http://schemas.microsoft.com/office/drawing/2010/main" val="0"/>
              </a:ext>
            </a:extLst>
          </a:blip>
          <a:srcRect b="79979"/>
          <a:stretch/>
        </p:blipFill>
        <p:spPr>
          <a:xfrm>
            <a:off x="-23442" y="4149080"/>
            <a:ext cx="9180000" cy="216875"/>
          </a:xfrm>
          <a:prstGeom prst="rect">
            <a:avLst/>
          </a:prstGeom>
        </p:spPr>
      </p:pic>
      <p:sp>
        <p:nvSpPr>
          <p:cNvPr id="6" name="Rectangle 5"/>
          <p:cNvSpPr/>
          <p:nvPr userDrawn="1"/>
        </p:nvSpPr>
        <p:spPr>
          <a:xfrm>
            <a:off x="0" y="1700808"/>
            <a:ext cx="9144000" cy="2447827"/>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8" name="Picture 7"/>
          <p:cNvPicPr/>
          <p:nvPr userDrawn="1"/>
        </p:nvPicPr>
        <p:blipFill>
          <a:blip r:embed="rId4" cstate="print">
            <a:extLst>
              <a:ext uri="{28A0092B-C50C-407E-A947-70E740481C1C}">
                <a14:useLocalDpi xmlns:a14="http://schemas.microsoft.com/office/drawing/2010/main" val="0"/>
              </a:ext>
            </a:extLst>
          </a:blip>
          <a:stretch>
            <a:fillRect/>
          </a:stretch>
        </p:blipFill>
        <p:spPr>
          <a:xfrm>
            <a:off x="971600" y="1950921"/>
            <a:ext cx="3805200" cy="1947600"/>
          </a:xfrm>
          <a:prstGeom prst="rect">
            <a:avLst/>
          </a:prstGeom>
        </p:spPr>
      </p:pic>
      <p:sp>
        <p:nvSpPr>
          <p:cNvPr id="10" name="Text Box 5"/>
          <p:cNvSpPr txBox="1"/>
          <p:nvPr userDrawn="1"/>
        </p:nvSpPr>
        <p:spPr>
          <a:xfrm>
            <a:off x="5004048" y="2060848"/>
            <a:ext cx="3384376" cy="1800200"/>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l" defTabSz="914400" eaLnBrk="1" fontAlgn="auto" latinLnBrk="0" hangingPunct="1">
              <a:lnSpc>
                <a:spcPct val="100000"/>
              </a:lnSpc>
              <a:spcBef>
                <a:spcPts val="0"/>
              </a:spcBef>
              <a:spcAft>
                <a:spcPts val="600"/>
              </a:spcAft>
              <a:buClrTx/>
              <a:buSzTx/>
              <a:buFontTx/>
              <a:buNone/>
              <a:tabLst/>
              <a:defRPr/>
            </a:pPr>
            <a:r>
              <a:rPr kumimoji="0" lang="en-AU" sz="1400" b="0" i="0" u="none" strike="noStrike" kern="0" cap="none" spc="0" normalizeH="0" baseline="0" noProof="0" dirty="0">
                <a:ln>
                  <a:noFill/>
                </a:ln>
                <a:solidFill>
                  <a:sysClr val="windowText" lastClr="000000"/>
                </a:solidFill>
                <a:effectLst/>
                <a:uLnTx/>
                <a:uFillTx/>
                <a:latin typeface="Calibri"/>
                <a:ea typeface="Times New Roman" panose="02020603050405020304" pitchFamily="18" charset="0"/>
                <a:cs typeface="Calibri" panose="020F0502020204030204" pitchFamily="34" charset="0"/>
              </a:rPr>
              <a:t>Employee Assistance Program</a:t>
            </a:r>
            <a:br>
              <a:rPr kumimoji="0" lang="en-AU" sz="1400" b="0" i="0" u="none" strike="noStrike" kern="0" cap="none" spc="0" normalizeH="0" baseline="0" noProof="0" dirty="0">
                <a:ln>
                  <a:noFill/>
                </a:ln>
                <a:solidFill>
                  <a:sysClr val="windowText" lastClr="000000"/>
                </a:solidFill>
                <a:effectLst/>
                <a:uLnTx/>
                <a:uFillTx/>
                <a:latin typeface="Calibri"/>
                <a:ea typeface="Times New Roman" panose="02020603050405020304" pitchFamily="18" charset="0"/>
                <a:cs typeface="Calibri" panose="020F0502020204030204" pitchFamily="34" charset="0"/>
              </a:rPr>
            </a:br>
            <a:r>
              <a:rPr kumimoji="0" lang="en-AU" sz="1400" b="0" i="0" u="none" strike="noStrike" kern="0" cap="none" spc="0" normalizeH="0" baseline="0" noProof="0" dirty="0">
                <a:ln>
                  <a:noFill/>
                </a:ln>
                <a:solidFill>
                  <a:sysClr val="windowText" lastClr="000000"/>
                </a:solidFill>
                <a:effectLst/>
                <a:uLnTx/>
                <a:uFillTx/>
                <a:latin typeface="Calibri"/>
                <a:ea typeface="Times New Roman" panose="02020603050405020304" pitchFamily="18" charset="0"/>
                <a:cs typeface="Calibri" panose="020F0502020204030204" pitchFamily="34" charset="0"/>
              </a:rPr>
              <a:t>Training</a:t>
            </a:r>
            <a:br>
              <a:rPr kumimoji="0" lang="en-AU" sz="1400" b="0" i="0" u="none" strike="noStrike" kern="0" cap="none" spc="0" normalizeH="0" baseline="0" noProof="0" dirty="0">
                <a:ln>
                  <a:noFill/>
                </a:ln>
                <a:solidFill>
                  <a:sysClr val="windowText" lastClr="000000"/>
                </a:solidFill>
                <a:effectLst/>
                <a:uLnTx/>
                <a:uFillTx/>
                <a:latin typeface="Calibri"/>
                <a:ea typeface="Times New Roman" panose="02020603050405020304" pitchFamily="18" charset="0"/>
                <a:cs typeface="Calibri" panose="020F0502020204030204" pitchFamily="34" charset="0"/>
              </a:rPr>
            </a:br>
            <a:r>
              <a:rPr kumimoji="0" lang="en-AU" sz="1400" b="0" i="0" u="none" strike="noStrike" kern="0" cap="none" spc="0" normalizeH="0" baseline="0" noProof="0" dirty="0">
                <a:ln>
                  <a:noFill/>
                </a:ln>
                <a:solidFill>
                  <a:sysClr val="windowText" lastClr="000000"/>
                </a:solidFill>
                <a:effectLst/>
                <a:uLnTx/>
                <a:uFillTx/>
                <a:latin typeface="Calibri"/>
                <a:ea typeface="Times New Roman" panose="02020603050405020304" pitchFamily="18" charset="0"/>
                <a:cs typeface="Calibri" panose="020F0502020204030204" pitchFamily="34" charset="0"/>
              </a:rPr>
              <a:t>Conflict Resolution</a:t>
            </a:r>
            <a:br>
              <a:rPr kumimoji="0" lang="en-AU" sz="1400" b="0" i="0" u="none" strike="noStrike" kern="0" cap="none" spc="0" normalizeH="0" baseline="0" noProof="0" dirty="0">
                <a:ln>
                  <a:noFill/>
                </a:ln>
                <a:solidFill>
                  <a:sysClr val="windowText" lastClr="000000"/>
                </a:solidFill>
                <a:effectLst/>
                <a:uLnTx/>
                <a:uFillTx/>
                <a:latin typeface="Calibri"/>
                <a:ea typeface="Times New Roman" panose="02020603050405020304" pitchFamily="18" charset="0"/>
                <a:cs typeface="Calibri" panose="020F0502020204030204" pitchFamily="34" charset="0"/>
              </a:rPr>
            </a:br>
            <a:r>
              <a:rPr kumimoji="0" lang="en-AU" sz="1400" b="0" i="0" u="none" strike="noStrike" kern="0" cap="none" spc="0" normalizeH="0" baseline="0" noProof="0" dirty="0">
                <a:ln>
                  <a:noFill/>
                </a:ln>
                <a:solidFill>
                  <a:sysClr val="windowText" lastClr="000000"/>
                </a:solidFill>
                <a:effectLst/>
                <a:uLnTx/>
                <a:uFillTx/>
                <a:latin typeface="Calibri"/>
                <a:ea typeface="Times New Roman" panose="02020603050405020304" pitchFamily="18" charset="0"/>
                <a:cs typeface="Calibri" panose="020F0502020204030204" pitchFamily="34" charset="0"/>
              </a:rPr>
              <a:t>Leadership, Culture and Change</a:t>
            </a:r>
            <a:br>
              <a:rPr kumimoji="0" lang="en-AU" sz="1400" b="0" i="0" u="none" strike="noStrike" kern="0" cap="none" spc="0" normalizeH="0" baseline="0" noProof="0" dirty="0">
                <a:ln>
                  <a:noFill/>
                </a:ln>
                <a:solidFill>
                  <a:sysClr val="windowText" lastClr="000000"/>
                </a:solidFill>
                <a:effectLst/>
                <a:uLnTx/>
                <a:uFillTx/>
                <a:latin typeface="Calibri"/>
                <a:ea typeface="Times New Roman" panose="02020603050405020304" pitchFamily="18" charset="0"/>
                <a:cs typeface="Calibri" panose="020F0502020204030204" pitchFamily="34" charset="0"/>
              </a:rPr>
            </a:br>
            <a:r>
              <a:rPr kumimoji="0" lang="en-AU" sz="1400" b="0" i="0" u="none" strike="noStrike" kern="0" cap="none" spc="0" normalizeH="0" baseline="0" noProof="0" dirty="0">
                <a:ln>
                  <a:noFill/>
                </a:ln>
                <a:solidFill>
                  <a:sysClr val="windowText" lastClr="000000"/>
                </a:solidFill>
                <a:effectLst/>
                <a:uLnTx/>
                <a:uFillTx/>
                <a:latin typeface="Calibri"/>
                <a:ea typeface="Times New Roman" panose="02020603050405020304" pitchFamily="18" charset="0"/>
                <a:cs typeface="Calibri" panose="020F0502020204030204" pitchFamily="34" charset="0"/>
              </a:rPr>
              <a:t>HR Consulting</a:t>
            </a:r>
            <a:br>
              <a:rPr kumimoji="0" lang="en-AU" sz="1400" b="0" i="0" u="none" strike="noStrike" kern="0" cap="none" spc="0" normalizeH="0" baseline="0" noProof="0" dirty="0">
                <a:ln>
                  <a:noFill/>
                </a:ln>
                <a:solidFill>
                  <a:sysClr val="windowText" lastClr="000000"/>
                </a:solidFill>
                <a:effectLst/>
                <a:uLnTx/>
                <a:uFillTx/>
                <a:latin typeface="Calibri"/>
                <a:ea typeface="Times New Roman" panose="02020603050405020304" pitchFamily="18" charset="0"/>
                <a:cs typeface="Calibri" panose="020F0502020204030204" pitchFamily="34" charset="0"/>
              </a:rPr>
            </a:br>
            <a:r>
              <a:rPr kumimoji="0" lang="en-AU" sz="1400" b="0" i="0" u="none" strike="noStrike" kern="0" cap="none" spc="0" normalizeH="0" baseline="0" noProof="0" dirty="0">
                <a:ln>
                  <a:noFill/>
                </a:ln>
                <a:solidFill>
                  <a:sysClr val="windowText" lastClr="000000"/>
                </a:solidFill>
                <a:effectLst/>
                <a:uLnTx/>
                <a:uFillTx/>
                <a:latin typeface="Calibri"/>
                <a:ea typeface="Times New Roman" panose="02020603050405020304" pitchFamily="18" charset="0"/>
                <a:cs typeface="Calibri" panose="020F0502020204030204" pitchFamily="34" charset="0"/>
              </a:rPr>
              <a:t>Mental Health</a:t>
            </a:r>
            <a:br>
              <a:rPr kumimoji="0" lang="en-AU" sz="1400" b="0" i="0" u="none" strike="noStrike" kern="0" cap="none" spc="0" normalizeH="0" baseline="0" noProof="0" dirty="0">
                <a:ln>
                  <a:noFill/>
                </a:ln>
                <a:solidFill>
                  <a:sysClr val="windowText" lastClr="000000"/>
                </a:solidFill>
                <a:effectLst/>
                <a:uLnTx/>
                <a:uFillTx/>
                <a:latin typeface="Calibri"/>
                <a:ea typeface="Times New Roman" panose="02020603050405020304" pitchFamily="18" charset="0"/>
                <a:cs typeface="Calibri" panose="020F0502020204030204" pitchFamily="34" charset="0"/>
              </a:rPr>
            </a:br>
            <a:r>
              <a:rPr kumimoji="0" lang="en-AU" sz="1400" b="0" i="0" u="none" strike="noStrike" kern="0" cap="none" spc="0" normalizeH="0" baseline="0" noProof="0" dirty="0">
                <a:ln>
                  <a:noFill/>
                </a:ln>
                <a:solidFill>
                  <a:sysClr val="windowText" lastClr="000000"/>
                </a:solidFill>
                <a:effectLst/>
                <a:uLnTx/>
                <a:uFillTx/>
                <a:latin typeface="Calibri"/>
                <a:ea typeface="Times New Roman" panose="02020603050405020304" pitchFamily="18" charset="0"/>
                <a:cs typeface="Calibri" panose="020F0502020204030204" pitchFamily="34" charset="0"/>
              </a:rPr>
              <a:t>Career Services</a:t>
            </a:r>
            <a:br>
              <a:rPr kumimoji="0" lang="en-AU" sz="1400" b="0" i="0" u="none" strike="noStrike" kern="0" cap="none" spc="0" normalizeH="0" baseline="0" noProof="0" dirty="0">
                <a:ln>
                  <a:noFill/>
                </a:ln>
                <a:solidFill>
                  <a:sysClr val="windowText" lastClr="000000"/>
                </a:solidFill>
                <a:effectLst/>
                <a:uLnTx/>
                <a:uFillTx/>
                <a:latin typeface="Calibri"/>
                <a:ea typeface="Times New Roman" panose="02020603050405020304" pitchFamily="18" charset="0"/>
                <a:cs typeface="Calibri" panose="020F0502020204030204" pitchFamily="34" charset="0"/>
              </a:rPr>
            </a:br>
            <a:r>
              <a:rPr kumimoji="0" lang="en-AU" sz="1400" b="0" i="0" u="none" strike="noStrike" kern="0" cap="none" spc="0" normalizeH="0" baseline="0" noProof="0" dirty="0">
                <a:ln>
                  <a:noFill/>
                </a:ln>
                <a:solidFill>
                  <a:sysClr val="windowText" lastClr="000000"/>
                </a:solidFill>
                <a:effectLst/>
                <a:uLnTx/>
                <a:uFillTx/>
                <a:latin typeface="Calibri"/>
                <a:ea typeface="Times New Roman" panose="02020603050405020304" pitchFamily="18" charset="0"/>
                <a:cs typeface="Calibri" panose="020F0502020204030204" pitchFamily="34" charset="0"/>
              </a:rPr>
              <a:t>Coaching</a:t>
            </a:r>
          </a:p>
        </p:txBody>
      </p:sp>
      <p:grpSp>
        <p:nvGrpSpPr>
          <p:cNvPr id="11" name="Group 10"/>
          <p:cNvGrpSpPr/>
          <p:nvPr userDrawn="1"/>
        </p:nvGrpSpPr>
        <p:grpSpPr>
          <a:xfrm>
            <a:off x="467544" y="5277608"/>
            <a:ext cx="6565265" cy="1259839"/>
            <a:chOff x="0" y="0"/>
            <a:chExt cx="6565828" cy="1261134"/>
          </a:xfrm>
        </p:grpSpPr>
        <p:sp>
          <p:nvSpPr>
            <p:cNvPr id="12" name="Text Box 78"/>
            <p:cNvSpPr txBox="1"/>
            <p:nvPr userDrawn="1"/>
          </p:nvSpPr>
          <p:spPr>
            <a:xfrm>
              <a:off x="1236372" y="741704"/>
              <a:ext cx="2569845" cy="519430"/>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600"/>
                </a:spcAft>
                <a:buClrTx/>
                <a:buSzTx/>
                <a:buFontTx/>
                <a:buNone/>
                <a:tabLst/>
                <a:defRPr/>
              </a:pPr>
              <a:r>
                <a:rPr kumimoji="0" lang="en-AU" sz="1100" b="0" i="0" u="none" strike="noStrike" kern="0" cap="none" spc="0" normalizeH="0" baseline="0" noProof="0">
                  <a:ln>
                    <a:noFill/>
                  </a:ln>
                  <a:solidFill>
                    <a:sysClr val="windowText" lastClr="000000"/>
                  </a:solidFill>
                  <a:effectLst/>
                  <a:uLnTx/>
                  <a:uFillTx/>
                  <a:latin typeface="Calibri"/>
                  <a:ea typeface="Times New Roman" panose="02020603050405020304" pitchFamily="18" charset="0"/>
                  <a:cs typeface="Calibri" panose="020F0502020204030204" pitchFamily="34" charset="0"/>
                </a:rPr>
                <a:t>convergeinternational.com.au</a:t>
              </a:r>
            </a:p>
            <a:p>
              <a:pPr marL="0" marR="0" lvl="0" indent="0" defTabSz="914400" eaLnBrk="1" fontAlgn="auto" latinLnBrk="0" hangingPunct="1">
                <a:lnSpc>
                  <a:spcPct val="100000"/>
                </a:lnSpc>
                <a:spcBef>
                  <a:spcPts val="0"/>
                </a:spcBef>
                <a:spcAft>
                  <a:spcPts val="600"/>
                </a:spcAft>
                <a:buClrTx/>
                <a:buSzTx/>
                <a:buFontTx/>
                <a:buNone/>
                <a:tabLst/>
                <a:defRPr/>
              </a:pPr>
              <a:r>
                <a:rPr kumimoji="0" lang="en-AU" sz="1100" b="1" i="0" u="none" strike="noStrike" kern="0" cap="none" spc="0" normalizeH="0" baseline="0" noProof="0">
                  <a:ln>
                    <a:noFill/>
                  </a:ln>
                  <a:solidFill>
                    <a:sysClr val="windowText" lastClr="000000"/>
                  </a:solidFill>
                  <a:effectLst/>
                  <a:uLnTx/>
                  <a:uFillTx/>
                  <a:latin typeface="Calibri"/>
                  <a:ea typeface="Times New Roman" panose="02020603050405020304" pitchFamily="18" charset="0"/>
                  <a:cs typeface="Calibri" panose="020F0502020204030204" pitchFamily="34" charset="0"/>
                </a:rPr>
                <a:t>Freecall 1300 687 327 </a:t>
              </a:r>
              <a:r>
                <a:rPr kumimoji="0" lang="en-AU" sz="1100" b="0" i="0" u="none" strike="noStrike" kern="0" cap="none" spc="0" normalizeH="0" baseline="0" noProof="0">
                  <a:ln>
                    <a:noFill/>
                  </a:ln>
                  <a:solidFill>
                    <a:sysClr val="windowText" lastClr="000000"/>
                  </a:solidFill>
                  <a:effectLst/>
                  <a:uLnTx/>
                  <a:uFillTx/>
                  <a:latin typeface="Calibri"/>
                  <a:ea typeface="Times New Roman" panose="02020603050405020304" pitchFamily="18" charset="0"/>
                  <a:cs typeface="Calibri" panose="020F0502020204030204" pitchFamily="34" charset="0"/>
                </a:rPr>
                <a:t>(1300 our eap)</a:t>
              </a:r>
            </a:p>
          </p:txBody>
        </p:sp>
        <p:cxnSp>
          <p:nvCxnSpPr>
            <p:cNvPr id="14" name="Straight Connector 13"/>
            <p:cNvCxnSpPr/>
            <p:nvPr userDrawn="1"/>
          </p:nvCxnSpPr>
          <p:spPr>
            <a:xfrm>
              <a:off x="953037" y="618186"/>
              <a:ext cx="5520018" cy="4333"/>
            </a:xfrm>
            <a:prstGeom prst="line">
              <a:avLst/>
            </a:prstGeom>
            <a:noFill/>
            <a:ln w="3810" cap="flat" cmpd="sng" algn="ctr">
              <a:solidFill>
                <a:sysClr val="windowText" lastClr="000000">
                  <a:lumMod val="65000"/>
                  <a:lumOff val="35000"/>
                </a:sysClr>
              </a:solidFill>
              <a:prstDash val="sysDot"/>
            </a:ln>
            <a:effectLst/>
          </p:spPr>
        </p:cxnSp>
        <p:sp>
          <p:nvSpPr>
            <p:cNvPr id="15" name="Oval 14"/>
            <p:cNvSpPr/>
            <p:nvPr userDrawn="1"/>
          </p:nvSpPr>
          <p:spPr>
            <a:xfrm>
              <a:off x="0" y="0"/>
              <a:ext cx="1238250" cy="1238250"/>
            </a:xfrm>
            <a:prstGeom prst="ellipse">
              <a:avLst/>
            </a:prstGeom>
            <a:solidFill>
              <a:srgbClr val="28903B"/>
            </a:solidFill>
            <a:ln w="25400"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sysClr val="window" lastClr="FFFFFF"/>
                </a:solidFill>
                <a:effectLst/>
                <a:uLnTx/>
                <a:uFillTx/>
                <a:latin typeface="Calibri"/>
                <a:ea typeface="+mn-ea"/>
                <a:cs typeface="+mn-cs"/>
              </a:endParaRPr>
            </a:p>
          </p:txBody>
        </p:sp>
        <p:sp>
          <p:nvSpPr>
            <p:cNvPr id="16" name="Text Box 83"/>
            <p:cNvSpPr txBox="1"/>
            <p:nvPr userDrawn="1"/>
          </p:nvSpPr>
          <p:spPr>
            <a:xfrm>
              <a:off x="51515" y="489398"/>
              <a:ext cx="1144954" cy="395152"/>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600"/>
                </a:spcAft>
                <a:buClrTx/>
                <a:buSzTx/>
                <a:buFontTx/>
                <a:buNone/>
                <a:tabLst/>
                <a:defRPr/>
              </a:pPr>
              <a:r>
                <a:rPr kumimoji="0" lang="en-AU" sz="1300" b="1" i="0" u="none" strike="noStrike" kern="0" cap="none" spc="0" normalizeH="0" baseline="0" noProof="0">
                  <a:ln>
                    <a:noFill/>
                  </a:ln>
                  <a:solidFill>
                    <a:srgbClr val="FFFFFF"/>
                  </a:solidFill>
                  <a:effectLst/>
                  <a:uLnTx/>
                  <a:uFillTx/>
                  <a:latin typeface="Calibri"/>
                  <a:ea typeface="Times New Roman" panose="02020603050405020304" pitchFamily="18" charset="0"/>
                  <a:cs typeface="Calibri" panose="020F0502020204030204" pitchFamily="34" charset="0"/>
                </a:rPr>
                <a:t>CONTACT US</a:t>
              </a:r>
              <a:endParaRPr kumimoji="0" lang="en-AU" sz="1100" b="0" i="0" u="none" strike="noStrike" kern="0" cap="none" spc="0" normalizeH="0" baseline="0" noProof="0">
                <a:ln>
                  <a:noFill/>
                </a:ln>
                <a:solidFill>
                  <a:sysClr val="windowText" lastClr="000000"/>
                </a:solidFill>
                <a:effectLst/>
                <a:uLnTx/>
                <a:uFillTx/>
                <a:latin typeface="Calibri"/>
                <a:ea typeface="Times New Roman" panose="02020603050405020304" pitchFamily="18" charset="0"/>
                <a:cs typeface="Calibri" panose="020F0502020204030204" pitchFamily="34" charset="0"/>
              </a:endParaRPr>
            </a:p>
          </p:txBody>
        </p:sp>
        <p:sp>
          <p:nvSpPr>
            <p:cNvPr id="17" name="Text Box 5"/>
            <p:cNvSpPr txBox="1"/>
            <p:nvPr userDrawn="1"/>
          </p:nvSpPr>
          <p:spPr>
            <a:xfrm>
              <a:off x="1238968" y="223750"/>
              <a:ext cx="5326860" cy="393919"/>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600"/>
                </a:spcAft>
                <a:buClrTx/>
                <a:buSzTx/>
                <a:buFontTx/>
                <a:buNone/>
                <a:tabLst/>
                <a:defRPr/>
              </a:pPr>
              <a:r>
                <a:rPr kumimoji="0" lang="en-AU" sz="1100" b="0" i="0" u="none" strike="noStrike" kern="0" cap="none" spc="0" normalizeH="0" baseline="0" noProof="0" dirty="0">
                  <a:ln>
                    <a:noFill/>
                  </a:ln>
                  <a:solidFill>
                    <a:sysClr val="windowText" lastClr="000000"/>
                  </a:solidFill>
                  <a:effectLst/>
                  <a:uLnTx/>
                  <a:uFillTx/>
                  <a:latin typeface="Calibri"/>
                  <a:ea typeface="Times New Roman" panose="02020603050405020304" pitchFamily="18" charset="0"/>
                  <a:cs typeface="Calibri" panose="020F0502020204030204" pitchFamily="34" charset="0"/>
                </a:rPr>
                <a:t>NSW  |  VIC  |  SA  |  WA  |  TAS  |  QLD  |  ACT |  NT</a:t>
              </a:r>
            </a:p>
            <a:p>
              <a:pPr marL="0" marR="0" lvl="0" indent="0" defTabSz="914400" eaLnBrk="1" fontAlgn="auto" latinLnBrk="0" hangingPunct="1">
                <a:lnSpc>
                  <a:spcPct val="100000"/>
                </a:lnSpc>
                <a:spcBef>
                  <a:spcPts val="0"/>
                </a:spcBef>
                <a:spcAft>
                  <a:spcPts val="600"/>
                </a:spcAft>
                <a:buClrTx/>
                <a:buSzTx/>
                <a:buFontTx/>
                <a:buNone/>
                <a:tabLst/>
                <a:defRPr/>
              </a:pPr>
              <a:r>
                <a:rPr kumimoji="0" lang="en-AU" sz="1100" b="0" i="0" u="none" strike="noStrike" kern="0" cap="none" spc="0" normalizeH="0" baseline="0" noProof="0" dirty="0">
                  <a:ln>
                    <a:noFill/>
                  </a:ln>
                  <a:solidFill>
                    <a:sysClr val="windowText" lastClr="000000"/>
                  </a:solidFill>
                  <a:effectLst/>
                  <a:uLnTx/>
                  <a:uFillTx/>
                  <a:latin typeface="Calibri"/>
                  <a:ea typeface="Times New Roman" panose="02020603050405020304" pitchFamily="18" charset="0"/>
                  <a:cs typeface="Calibri" panose="020F0502020204030204" pitchFamily="34" charset="0"/>
                </a:rPr>
                <a:t> </a:t>
              </a:r>
            </a:p>
          </p:txBody>
        </p:sp>
      </p:grpSp>
      <p:pic>
        <p:nvPicPr>
          <p:cNvPr id="18" name="Picture 17" descr="../../../../../Visual%20Branding%20&amp;%20Style/Image%20Library/Logo/QEndLogo.jpg"/>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8028384" y="5301208"/>
            <a:ext cx="584835" cy="1157605"/>
          </a:xfrm>
          <a:prstGeom prst="rect">
            <a:avLst/>
          </a:prstGeom>
          <a:noFill/>
          <a:ln>
            <a:noFill/>
          </a:ln>
        </p:spPr>
      </p:pic>
    </p:spTree>
    <p:extLst>
      <p:ext uri="{BB962C8B-B14F-4D97-AF65-F5344CB8AC3E}">
        <p14:creationId xmlns:p14="http://schemas.microsoft.com/office/powerpoint/2010/main" val="4130919204"/>
      </p:ext>
    </p:extLst>
  </p:cSld>
  <p:clrMap bg1="lt1" tx1="dk1" bg2="lt2" tx2="dk2" accent1="accent1" accent2="accent2" accent3="accent3" accent4="accent4" accent5="accent5" accent6="accent6" hlink="hlink" folHlink="folHlink"/>
  <p:sldLayoutIdLst>
    <p:sldLayoutId id="2147484619" r:id="rId1"/>
  </p:sldLayoutIdLst>
  <p:txStyles>
    <p:titleStyle>
      <a:lvl1pPr algn="ctr" rtl="0" eaLnBrk="0" fontAlgn="base" hangingPunct="0">
        <a:spcBef>
          <a:spcPct val="0"/>
        </a:spcBef>
        <a:spcAft>
          <a:spcPct val="0"/>
        </a:spcAft>
        <a:defRPr sz="3200">
          <a:solidFill>
            <a:srgbClr val="3A3A3C"/>
          </a:solidFill>
          <a:latin typeface="Calibri" pitchFamily="34" charset="0"/>
          <a:ea typeface="+mj-ea"/>
          <a:cs typeface="Calibri" pitchFamily="34" charset="0"/>
        </a:defRPr>
      </a:lvl1pPr>
      <a:lvl2pPr algn="ctr" rtl="0" eaLnBrk="0" fontAlgn="base" hangingPunct="0">
        <a:spcBef>
          <a:spcPct val="0"/>
        </a:spcBef>
        <a:spcAft>
          <a:spcPct val="0"/>
        </a:spcAft>
        <a:defRPr sz="3200">
          <a:solidFill>
            <a:srgbClr val="3A3A3C"/>
          </a:solidFill>
          <a:latin typeface="Calibri" pitchFamily="34" charset="0"/>
          <a:cs typeface="Calibri" pitchFamily="34" charset="0"/>
        </a:defRPr>
      </a:lvl2pPr>
      <a:lvl3pPr algn="ctr" rtl="0" eaLnBrk="0" fontAlgn="base" hangingPunct="0">
        <a:spcBef>
          <a:spcPct val="0"/>
        </a:spcBef>
        <a:spcAft>
          <a:spcPct val="0"/>
        </a:spcAft>
        <a:defRPr sz="3200">
          <a:solidFill>
            <a:srgbClr val="3A3A3C"/>
          </a:solidFill>
          <a:latin typeface="Calibri" pitchFamily="34" charset="0"/>
          <a:cs typeface="Calibri" pitchFamily="34" charset="0"/>
        </a:defRPr>
      </a:lvl3pPr>
      <a:lvl4pPr algn="ctr" rtl="0" eaLnBrk="0" fontAlgn="base" hangingPunct="0">
        <a:spcBef>
          <a:spcPct val="0"/>
        </a:spcBef>
        <a:spcAft>
          <a:spcPct val="0"/>
        </a:spcAft>
        <a:defRPr sz="3200">
          <a:solidFill>
            <a:srgbClr val="3A3A3C"/>
          </a:solidFill>
          <a:latin typeface="Calibri" pitchFamily="34" charset="0"/>
          <a:cs typeface="Calibri" pitchFamily="34" charset="0"/>
        </a:defRPr>
      </a:lvl4pPr>
      <a:lvl5pPr algn="ctr" rtl="0" eaLnBrk="0" fontAlgn="base" hangingPunct="0">
        <a:spcBef>
          <a:spcPct val="0"/>
        </a:spcBef>
        <a:spcAft>
          <a:spcPct val="0"/>
        </a:spcAft>
        <a:defRPr sz="3200">
          <a:solidFill>
            <a:srgbClr val="3A3A3C"/>
          </a:solidFill>
          <a:latin typeface="Calibri" pitchFamily="34" charset="0"/>
          <a:cs typeface="Calibri" pitchFamily="34" charset="0"/>
        </a:defRPr>
      </a:lvl5pPr>
      <a:lvl6pPr marL="457200" algn="ctr" rtl="0" fontAlgn="base">
        <a:spcBef>
          <a:spcPct val="0"/>
        </a:spcBef>
        <a:spcAft>
          <a:spcPct val="0"/>
        </a:spcAft>
        <a:defRPr sz="3200">
          <a:solidFill>
            <a:schemeClr val="bg1"/>
          </a:solidFill>
          <a:latin typeface="Arial" charset="0"/>
        </a:defRPr>
      </a:lvl6pPr>
      <a:lvl7pPr marL="914400" algn="ctr" rtl="0" fontAlgn="base">
        <a:spcBef>
          <a:spcPct val="0"/>
        </a:spcBef>
        <a:spcAft>
          <a:spcPct val="0"/>
        </a:spcAft>
        <a:defRPr sz="3200">
          <a:solidFill>
            <a:schemeClr val="bg1"/>
          </a:solidFill>
          <a:latin typeface="Arial" charset="0"/>
        </a:defRPr>
      </a:lvl7pPr>
      <a:lvl8pPr marL="1371600" algn="ctr" rtl="0" fontAlgn="base">
        <a:spcBef>
          <a:spcPct val="0"/>
        </a:spcBef>
        <a:spcAft>
          <a:spcPct val="0"/>
        </a:spcAft>
        <a:defRPr sz="3200">
          <a:solidFill>
            <a:schemeClr val="bg1"/>
          </a:solidFill>
          <a:latin typeface="Arial" charset="0"/>
        </a:defRPr>
      </a:lvl8pPr>
      <a:lvl9pPr marL="1828800" algn="ctr" rtl="0" fontAlgn="base">
        <a:spcBef>
          <a:spcPct val="0"/>
        </a:spcBef>
        <a:spcAft>
          <a:spcPct val="0"/>
        </a:spcAft>
        <a:defRPr sz="3200">
          <a:solidFill>
            <a:schemeClr val="bg1"/>
          </a:solidFill>
          <a:latin typeface="Arial" charset="0"/>
        </a:defRPr>
      </a:lvl9pPr>
    </p:titleStyle>
    <p:bodyStyle>
      <a:lvl1pPr marL="342900" indent="-342900" algn="l" rtl="0" eaLnBrk="0" fontAlgn="base" hangingPunct="0">
        <a:spcBef>
          <a:spcPct val="20000"/>
        </a:spcBef>
        <a:spcAft>
          <a:spcPct val="0"/>
        </a:spcAft>
        <a:defRPr sz="3200">
          <a:solidFill>
            <a:schemeClr val="bg1"/>
          </a:solidFill>
          <a:latin typeface="+mn-lt"/>
          <a:ea typeface="+mn-ea"/>
          <a:cs typeface="+mn-cs"/>
        </a:defRPr>
      </a:lvl1pPr>
      <a:lvl2pPr marL="742950" indent="-285750" algn="l" rtl="0" eaLnBrk="0" fontAlgn="base" hangingPunct="0">
        <a:spcBef>
          <a:spcPct val="20000"/>
        </a:spcBef>
        <a:spcAft>
          <a:spcPct val="0"/>
        </a:spcAft>
        <a:buChar char="–"/>
        <a:defRPr sz="2800">
          <a:solidFill>
            <a:schemeClr val="bg1"/>
          </a:solidFill>
          <a:latin typeface="+mn-lt"/>
        </a:defRPr>
      </a:lvl2pPr>
      <a:lvl3pPr marL="1143000" indent="-228600" algn="l" rtl="0" eaLnBrk="0" fontAlgn="base" hangingPunct="0">
        <a:spcBef>
          <a:spcPct val="20000"/>
        </a:spcBef>
        <a:spcAft>
          <a:spcPct val="0"/>
        </a:spcAft>
        <a:buChar char="•"/>
        <a:defRPr sz="2400">
          <a:solidFill>
            <a:schemeClr val="bg1"/>
          </a:solidFill>
          <a:latin typeface="+mn-lt"/>
        </a:defRPr>
      </a:lvl3pPr>
      <a:lvl4pPr marL="1600200" indent="-228600" algn="l" rtl="0" eaLnBrk="0" fontAlgn="base" hangingPunct="0">
        <a:spcBef>
          <a:spcPct val="20000"/>
        </a:spcBef>
        <a:spcAft>
          <a:spcPct val="0"/>
        </a:spcAft>
        <a:buChar char="–"/>
        <a:defRPr sz="2000">
          <a:solidFill>
            <a:schemeClr val="bg1"/>
          </a:solidFill>
          <a:latin typeface="+mn-lt"/>
        </a:defRPr>
      </a:lvl4pPr>
      <a:lvl5pPr marL="2057400" indent="-228600" algn="l" rtl="0" eaLnBrk="0" fontAlgn="base" hangingPunct="0">
        <a:spcBef>
          <a:spcPct val="20000"/>
        </a:spcBef>
        <a:spcAft>
          <a:spcPct val="0"/>
        </a:spcAft>
        <a:buChar char="»"/>
        <a:defRPr sz="2000">
          <a:solidFill>
            <a:schemeClr val="bg1"/>
          </a:solidFill>
          <a:latin typeface="+mn-lt"/>
        </a:defRPr>
      </a:lvl5pPr>
      <a:lvl6pPr marL="2514600" indent="-228600" algn="l" rtl="0" fontAlgn="base">
        <a:spcBef>
          <a:spcPct val="20000"/>
        </a:spcBef>
        <a:spcAft>
          <a:spcPct val="0"/>
        </a:spcAft>
        <a:buChar char="»"/>
        <a:defRPr sz="2000">
          <a:solidFill>
            <a:schemeClr val="bg1"/>
          </a:solidFill>
          <a:latin typeface="+mn-lt"/>
        </a:defRPr>
      </a:lvl6pPr>
      <a:lvl7pPr marL="2971800" indent="-228600" algn="l" rtl="0" fontAlgn="base">
        <a:spcBef>
          <a:spcPct val="20000"/>
        </a:spcBef>
        <a:spcAft>
          <a:spcPct val="0"/>
        </a:spcAft>
        <a:buChar char="»"/>
        <a:defRPr sz="2000">
          <a:solidFill>
            <a:schemeClr val="bg1"/>
          </a:solidFill>
          <a:latin typeface="+mn-lt"/>
        </a:defRPr>
      </a:lvl7pPr>
      <a:lvl8pPr marL="3429000" indent="-228600" algn="l" rtl="0" fontAlgn="base">
        <a:spcBef>
          <a:spcPct val="20000"/>
        </a:spcBef>
        <a:spcAft>
          <a:spcPct val="0"/>
        </a:spcAft>
        <a:buChar char="»"/>
        <a:defRPr sz="2000">
          <a:solidFill>
            <a:schemeClr val="bg1"/>
          </a:solidFill>
          <a:latin typeface="+mn-lt"/>
        </a:defRPr>
      </a:lvl8pPr>
      <a:lvl9pPr marL="3886200" indent="-228600" algn="l" rtl="0" fontAlgn="base">
        <a:spcBef>
          <a:spcPct val="20000"/>
        </a:spcBef>
        <a:spcAft>
          <a:spcPct val="0"/>
        </a:spcAft>
        <a:buChar char="»"/>
        <a:defRPr sz="20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915816" y="3068960"/>
            <a:ext cx="5724128" cy="2308324"/>
          </a:xfrm>
          <a:prstGeom prst="rect">
            <a:avLst/>
          </a:prstGeom>
          <a:noFill/>
        </p:spPr>
        <p:txBody>
          <a:bodyPr wrap="square" rtlCol="0">
            <a:spAutoFit/>
          </a:bodyPr>
          <a:lstStyle/>
          <a:p>
            <a:pPr algn="r"/>
            <a:r>
              <a:rPr lang="en-AU" sz="4000" b="1" dirty="0">
                <a:solidFill>
                  <a:srgbClr val="333333"/>
                </a:solidFill>
                <a:latin typeface="Calibri" panose="020F0502020204030204" pitchFamily="34" charset="0"/>
              </a:rPr>
              <a:t>Workplace Coaching Service</a:t>
            </a:r>
          </a:p>
          <a:p>
            <a:pPr algn="r"/>
            <a:endParaRPr lang="en-AU" sz="4000" b="1" dirty="0">
              <a:solidFill>
                <a:srgbClr val="333333"/>
              </a:solidFill>
              <a:latin typeface="Calibri" panose="020F0502020204030204" pitchFamily="34" charset="0"/>
            </a:endParaRPr>
          </a:p>
          <a:p>
            <a:pPr algn="r"/>
            <a:r>
              <a:rPr lang="en-AU" sz="2400" dirty="0">
                <a:solidFill>
                  <a:srgbClr val="333333"/>
                </a:solidFill>
                <a:latin typeface="Calibri" panose="020F0502020204030204" pitchFamily="34" charset="0"/>
              </a:rPr>
              <a:t>EAP PLUS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solidFill>
                  <a:srgbClr val="1D9AD6"/>
                </a:solidFill>
              </a:rPr>
              <a:t>Intuitive Bias Coaching</a:t>
            </a: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66416" y="2782233"/>
            <a:ext cx="1999561" cy="1842214"/>
          </a:xfrm>
          <a:prstGeom prst="rect">
            <a:avLst/>
          </a:prstGeom>
        </p:spPr>
      </p:pic>
      <p:sp>
        <p:nvSpPr>
          <p:cNvPr id="4" name="Rounded Rectangle 3"/>
          <p:cNvSpPr/>
          <p:nvPr/>
        </p:nvSpPr>
        <p:spPr>
          <a:xfrm>
            <a:off x="4017393" y="2132856"/>
            <a:ext cx="4680520" cy="720080"/>
          </a:xfrm>
          <a:prstGeom prst="roundRect">
            <a:avLst/>
          </a:prstGeom>
          <a:noFill/>
          <a:ln>
            <a:solidFill>
              <a:srgbClr val="0F774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AU" sz="2400" dirty="0">
                <a:solidFill>
                  <a:schemeClr val="bg2">
                    <a:lumMod val="75000"/>
                  </a:schemeClr>
                </a:solidFill>
              </a:rPr>
              <a:t>Strengths based coaching</a:t>
            </a:r>
          </a:p>
        </p:txBody>
      </p:sp>
      <p:sp>
        <p:nvSpPr>
          <p:cNvPr id="5" name="Rounded Rectangle 4"/>
          <p:cNvSpPr/>
          <p:nvPr/>
        </p:nvSpPr>
        <p:spPr>
          <a:xfrm>
            <a:off x="4017393" y="2942946"/>
            <a:ext cx="4680520" cy="720080"/>
          </a:xfrm>
          <a:prstGeom prst="roundRect">
            <a:avLst/>
          </a:prstGeom>
          <a:noFill/>
          <a:ln>
            <a:solidFill>
              <a:srgbClr val="3D319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AU" sz="2400" dirty="0">
                <a:solidFill>
                  <a:schemeClr val="bg2">
                    <a:lumMod val="75000"/>
                  </a:schemeClr>
                </a:solidFill>
              </a:rPr>
              <a:t>Depends on self awareness of coach and client</a:t>
            </a:r>
          </a:p>
        </p:txBody>
      </p:sp>
      <p:sp>
        <p:nvSpPr>
          <p:cNvPr id="6" name="Rounded Rectangle 5"/>
          <p:cNvSpPr/>
          <p:nvPr/>
        </p:nvSpPr>
        <p:spPr>
          <a:xfrm>
            <a:off x="4017393" y="3753036"/>
            <a:ext cx="4680520" cy="720080"/>
          </a:xfrm>
          <a:prstGeom prst="roundRect">
            <a:avLst/>
          </a:prstGeom>
          <a:noFill/>
          <a:ln>
            <a:solidFill>
              <a:srgbClr val="0F774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AU" sz="2400" dirty="0">
                <a:solidFill>
                  <a:schemeClr val="bg2">
                    <a:lumMod val="75000"/>
                  </a:schemeClr>
                </a:solidFill>
              </a:rPr>
              <a:t>What keeps us from being objective with our clients?</a:t>
            </a:r>
          </a:p>
        </p:txBody>
      </p:sp>
      <p:sp>
        <p:nvSpPr>
          <p:cNvPr id="7" name="Rounded Rectangle 6"/>
          <p:cNvSpPr/>
          <p:nvPr/>
        </p:nvSpPr>
        <p:spPr>
          <a:xfrm>
            <a:off x="4017393" y="4563126"/>
            <a:ext cx="4680520" cy="720080"/>
          </a:xfrm>
          <a:prstGeom prst="roundRect">
            <a:avLst/>
          </a:prstGeom>
          <a:noFill/>
          <a:ln>
            <a:solidFill>
              <a:srgbClr val="3D319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AU" sz="2400" dirty="0">
                <a:solidFill>
                  <a:schemeClr val="bg2">
                    <a:lumMod val="75000"/>
                  </a:schemeClr>
                </a:solidFill>
              </a:rPr>
              <a:t>Involves confronting thoughts, feelings and behaviours</a:t>
            </a:r>
          </a:p>
        </p:txBody>
      </p:sp>
    </p:spTree>
    <p:extLst>
      <p:ext uri="{BB962C8B-B14F-4D97-AF65-F5344CB8AC3E}">
        <p14:creationId xmlns:p14="http://schemas.microsoft.com/office/powerpoint/2010/main" val="8495108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solidFill>
                  <a:srgbClr val="1D9AD6"/>
                </a:solidFill>
              </a:rPr>
              <a:t>The Role of Challenging</a:t>
            </a:r>
          </a:p>
        </p:txBody>
      </p:sp>
      <p:sp>
        <p:nvSpPr>
          <p:cNvPr id="6" name="Rectangle 5"/>
          <p:cNvSpPr/>
          <p:nvPr/>
        </p:nvSpPr>
        <p:spPr>
          <a:xfrm>
            <a:off x="1259632" y="1628800"/>
            <a:ext cx="6950595" cy="3477875"/>
          </a:xfrm>
          <a:prstGeom prst="rect">
            <a:avLst/>
          </a:prstGeom>
        </p:spPr>
        <p:txBody>
          <a:bodyPr wrap="square">
            <a:spAutoFit/>
          </a:bodyPr>
          <a:lstStyle/>
          <a:p>
            <a:pPr marL="342900" marR="0" lvl="0" indent="-342900"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endParaRPr lang="en-AU" sz="2200" kern="0" dirty="0">
              <a:solidFill>
                <a:schemeClr val="bg2">
                  <a:lumMod val="50000"/>
                </a:schemeClr>
              </a:solidFill>
              <a:latin typeface="+mj-lt"/>
            </a:endParaRPr>
          </a:p>
          <a:p>
            <a:pPr marL="342900" marR="0" lvl="0" indent="-342900"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AU" sz="2200" kern="0" dirty="0">
                <a:solidFill>
                  <a:schemeClr val="bg2">
                    <a:lumMod val="50000"/>
                  </a:schemeClr>
                </a:solidFill>
                <a:latin typeface="+mj-lt"/>
              </a:rPr>
              <a:t>Change sometimes involves taking clients to the edge of their comfort zone and current behaviour patterns</a:t>
            </a:r>
          </a:p>
          <a:p>
            <a:pPr marL="342900" marR="0" lvl="0" indent="-342900"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AU" sz="2200" kern="0" dirty="0">
                <a:solidFill>
                  <a:schemeClr val="bg2">
                    <a:lumMod val="50000"/>
                  </a:schemeClr>
                </a:solidFill>
                <a:latin typeface="+mj-lt"/>
              </a:rPr>
              <a:t>Once desired behaviour has been identified, evaluate the easiest behaviour to change and start there.</a:t>
            </a:r>
            <a:endParaRPr kumimoji="0" lang="en-AU" sz="2200" b="0" i="0" u="none" strike="noStrike" kern="0" cap="none" spc="0" normalizeH="0" noProof="0" dirty="0">
              <a:ln>
                <a:noFill/>
              </a:ln>
              <a:solidFill>
                <a:schemeClr val="bg2">
                  <a:lumMod val="50000"/>
                </a:schemeClr>
              </a:solidFill>
              <a:effectLst/>
              <a:uLnTx/>
              <a:uFillTx/>
              <a:latin typeface="+mj-lt"/>
            </a:endParaRPr>
          </a:p>
          <a:p>
            <a:pPr marL="342900" marR="0" lvl="0" indent="-342900"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AU" sz="2200" kern="0" dirty="0">
                <a:solidFill>
                  <a:schemeClr val="bg2">
                    <a:lumMod val="50000"/>
                  </a:schemeClr>
                </a:solidFill>
                <a:latin typeface="+mj-lt"/>
              </a:rPr>
              <a:t>Action will normally always precede motivation</a:t>
            </a:r>
            <a:endParaRPr lang="en-AU" sz="2200" kern="0" baseline="0" dirty="0">
              <a:solidFill>
                <a:schemeClr val="bg2">
                  <a:lumMod val="50000"/>
                </a:schemeClr>
              </a:solidFill>
              <a:latin typeface="+mj-lt"/>
            </a:endParaRPr>
          </a:p>
          <a:p>
            <a:pPr marL="342900" marR="0" lvl="0" indent="-342900"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lang="en-AU" sz="2200" kern="0" dirty="0">
                <a:solidFill>
                  <a:schemeClr val="bg2">
                    <a:lumMod val="50000"/>
                  </a:schemeClr>
                </a:solidFill>
                <a:latin typeface="+mj-lt"/>
              </a:rPr>
              <a:t>Challenging a client’s reluctance to act is important</a:t>
            </a:r>
          </a:p>
          <a:p>
            <a:pPr marL="342900" marR="0" lvl="0" indent="-342900"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AU" sz="2200" b="0" i="0" u="none" strike="noStrike" kern="0" cap="none" spc="0" normalizeH="0" noProof="0" dirty="0">
                <a:ln>
                  <a:noFill/>
                </a:ln>
                <a:solidFill>
                  <a:schemeClr val="bg2">
                    <a:lumMod val="50000"/>
                  </a:schemeClr>
                </a:solidFill>
                <a:effectLst/>
                <a:uLnTx/>
                <a:uFillTx/>
                <a:latin typeface="+mj-lt"/>
              </a:rPr>
              <a:t>Addressing gaps in a client’s insight is part of the challenging process.</a:t>
            </a:r>
          </a:p>
          <a:p>
            <a:pPr marL="342900" marR="0" lvl="0" indent="-342900" defTabSz="914400" eaLnBrk="1" fontAlgn="auto" latinLnBrk="0" hangingPunct="1">
              <a:lnSpc>
                <a:spcPct val="100000"/>
              </a:lnSpc>
              <a:spcBef>
                <a:spcPts val="0"/>
              </a:spcBef>
              <a:spcAft>
                <a:spcPts val="0"/>
              </a:spcAft>
              <a:buClrTx/>
              <a:buSzTx/>
              <a:buFont typeface="Wingdings" panose="05000000000000000000" pitchFamily="2" charset="2"/>
              <a:buChar char="§"/>
              <a:tabLst/>
              <a:defRPr/>
            </a:pPr>
            <a:endParaRPr kumimoji="0" lang="en-AU" sz="2200" b="0" i="0" u="none" strike="noStrike" kern="0" cap="none" spc="0" normalizeH="0" noProof="0" dirty="0">
              <a:ln>
                <a:noFill/>
              </a:ln>
              <a:solidFill>
                <a:schemeClr val="bg2">
                  <a:lumMod val="50000"/>
                </a:schemeClr>
              </a:solidFill>
              <a:effectLst/>
              <a:uLnTx/>
              <a:uFillTx/>
              <a:latin typeface="+mj-lt"/>
            </a:endParaRPr>
          </a:p>
        </p:txBody>
      </p:sp>
    </p:spTree>
    <p:extLst>
      <p:ext uri="{BB962C8B-B14F-4D97-AF65-F5344CB8AC3E}">
        <p14:creationId xmlns:p14="http://schemas.microsoft.com/office/powerpoint/2010/main" val="3363116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solidFill>
                  <a:srgbClr val="1D9AD6"/>
                </a:solidFill>
              </a:rPr>
              <a:t>References</a:t>
            </a:r>
          </a:p>
        </p:txBody>
      </p:sp>
      <p:sp>
        <p:nvSpPr>
          <p:cNvPr id="3" name="TextBox 2"/>
          <p:cNvSpPr txBox="1"/>
          <p:nvPr/>
        </p:nvSpPr>
        <p:spPr>
          <a:xfrm>
            <a:off x="827584" y="1844824"/>
            <a:ext cx="7200800" cy="3416320"/>
          </a:xfrm>
          <a:prstGeom prst="rect">
            <a:avLst/>
          </a:prstGeom>
          <a:noFill/>
        </p:spPr>
        <p:txBody>
          <a:bodyPr wrap="square" rtlCol="0">
            <a:spAutoFit/>
          </a:bodyPr>
          <a:lstStyle/>
          <a:p>
            <a:pPr marL="285750" lvl="0" indent="-285750">
              <a:buFont typeface="Wingdings" panose="05000000000000000000" pitchFamily="2" charset="2"/>
              <a:buChar char="§"/>
            </a:pPr>
            <a:r>
              <a:rPr lang="en-AU" dirty="0"/>
              <a:t>GROW model: The Tao of Coaching</a:t>
            </a:r>
          </a:p>
          <a:p>
            <a:pPr marL="285750" lvl="0" indent="-285750">
              <a:buFont typeface="Wingdings" panose="05000000000000000000" pitchFamily="2" charset="2"/>
              <a:buChar char="§"/>
            </a:pPr>
            <a:r>
              <a:rPr lang="en-AU" dirty="0"/>
              <a:t>Coachfederation.org</a:t>
            </a:r>
          </a:p>
          <a:p>
            <a:pPr marL="285750" lvl="0" indent="-285750">
              <a:buFont typeface="Wingdings" panose="05000000000000000000" pitchFamily="2" charset="2"/>
              <a:buChar char="§"/>
            </a:pPr>
            <a:r>
              <a:rPr lang="en-AU" dirty="0"/>
              <a:t>Coaching for People, Performance and Purpose: John </a:t>
            </a:r>
            <a:r>
              <a:rPr lang="en-AU" dirty="0" err="1"/>
              <a:t>Witmore</a:t>
            </a:r>
            <a:endParaRPr lang="en-AU" dirty="0"/>
          </a:p>
          <a:p>
            <a:pPr marL="285750" lvl="0" indent="-285750">
              <a:buFont typeface="Wingdings" panose="05000000000000000000" pitchFamily="2" charset="2"/>
              <a:buChar char="§"/>
            </a:pPr>
            <a:r>
              <a:rPr lang="en-AU" dirty="0"/>
              <a:t>Leadership Coaching: Developing Braver Leaders: Mike McLaughlin and Elaine Cox</a:t>
            </a:r>
          </a:p>
          <a:p>
            <a:pPr marL="285750" lvl="0" indent="-285750">
              <a:buFont typeface="Wingdings" panose="05000000000000000000" pitchFamily="2" charset="2"/>
              <a:buChar char="§"/>
            </a:pPr>
            <a:r>
              <a:rPr lang="en-AU" dirty="0"/>
              <a:t>Further Techniques for Coaching and Mentoring: David Megginson and David Clutterbuck</a:t>
            </a:r>
          </a:p>
          <a:p>
            <a:pPr marL="285750" lvl="0" indent="-285750">
              <a:buFont typeface="Wingdings" panose="05000000000000000000" pitchFamily="2" charset="2"/>
              <a:buChar char="§"/>
            </a:pPr>
            <a:r>
              <a:rPr lang="en-AU" dirty="0" err="1"/>
              <a:t>CliftonsStrenghts</a:t>
            </a:r>
            <a:r>
              <a:rPr lang="en-AU" dirty="0"/>
              <a:t> Coaching Blog: Confronting Biases as Coaches: Ryan Darby</a:t>
            </a:r>
          </a:p>
          <a:p>
            <a:pPr marL="285750" lvl="0" indent="-285750">
              <a:buFont typeface="Wingdings" panose="05000000000000000000" pitchFamily="2" charset="2"/>
              <a:buChar char="§"/>
            </a:pPr>
            <a:r>
              <a:rPr lang="en-AU" dirty="0"/>
              <a:t>Motivational Interviewing: Prof William R Miller and Prof Stephen </a:t>
            </a:r>
            <a:r>
              <a:rPr lang="en-AU" dirty="0" err="1"/>
              <a:t>Rollnick</a:t>
            </a:r>
            <a:endParaRPr lang="en-AU" dirty="0"/>
          </a:p>
          <a:p>
            <a:pPr marL="285750" lvl="0" indent="-285750">
              <a:buFont typeface="Wingdings" panose="05000000000000000000" pitchFamily="2" charset="2"/>
              <a:buChar char="§"/>
            </a:pPr>
            <a:endParaRPr lang="en-AU" dirty="0"/>
          </a:p>
        </p:txBody>
      </p:sp>
    </p:spTree>
    <p:extLst>
      <p:ext uri="{BB962C8B-B14F-4D97-AF65-F5344CB8AC3E}">
        <p14:creationId xmlns:p14="http://schemas.microsoft.com/office/powerpoint/2010/main" val="6417500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solidFill>
                  <a:srgbClr val="1D9AD6"/>
                </a:solidFill>
              </a:rPr>
              <a:t>Questions?</a:t>
            </a:r>
          </a:p>
        </p:txBody>
      </p:sp>
      <p:pic>
        <p:nvPicPr>
          <p:cNvPr id="3074" name="Picture 2" descr="Image result for question mark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99792" y="1484784"/>
            <a:ext cx="3468017" cy="44090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60240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872223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Overview</a:t>
            </a:r>
          </a:p>
        </p:txBody>
      </p:sp>
      <p:cxnSp>
        <p:nvCxnSpPr>
          <p:cNvPr id="3" name="Straight Connector 2"/>
          <p:cNvCxnSpPr/>
          <p:nvPr/>
        </p:nvCxnSpPr>
        <p:spPr>
          <a:xfrm>
            <a:off x="1259632" y="1412776"/>
            <a:ext cx="6624736" cy="0"/>
          </a:xfrm>
          <a:prstGeom prst="line">
            <a:avLst/>
          </a:prstGeom>
          <a:ln w="19050">
            <a:solidFill>
              <a:srgbClr val="28903B"/>
            </a:solidFill>
          </a:ln>
        </p:spPr>
        <p:style>
          <a:lnRef idx="1">
            <a:schemeClr val="accent1"/>
          </a:lnRef>
          <a:fillRef idx="0">
            <a:schemeClr val="accent1"/>
          </a:fillRef>
          <a:effectRef idx="0">
            <a:schemeClr val="accent1"/>
          </a:effectRef>
          <a:fontRef idx="minor">
            <a:schemeClr val="tx1"/>
          </a:fontRef>
        </p:style>
      </p:cxnSp>
      <p:cxnSp>
        <p:nvCxnSpPr>
          <p:cNvPr id="4" name="Straight Connector 3"/>
          <p:cNvCxnSpPr/>
          <p:nvPr/>
        </p:nvCxnSpPr>
        <p:spPr>
          <a:xfrm>
            <a:off x="1259632" y="2100117"/>
            <a:ext cx="6624736" cy="0"/>
          </a:xfrm>
          <a:prstGeom prst="line">
            <a:avLst/>
          </a:prstGeom>
          <a:ln w="19050">
            <a:solidFill>
              <a:srgbClr val="28903B"/>
            </a:solidFill>
          </a:ln>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1259632" y="3156790"/>
            <a:ext cx="6624736" cy="0"/>
          </a:xfrm>
          <a:prstGeom prst="line">
            <a:avLst/>
          </a:prstGeom>
          <a:ln w="19050">
            <a:solidFill>
              <a:srgbClr val="28903B"/>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1259632" y="4213463"/>
            <a:ext cx="6624736" cy="0"/>
          </a:xfrm>
          <a:prstGeom prst="line">
            <a:avLst/>
          </a:prstGeom>
          <a:ln w="19050">
            <a:solidFill>
              <a:srgbClr val="28903B"/>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1259632" y="4900804"/>
            <a:ext cx="6624736" cy="0"/>
          </a:xfrm>
          <a:prstGeom prst="line">
            <a:avLst/>
          </a:prstGeom>
          <a:ln w="19050">
            <a:solidFill>
              <a:srgbClr val="28903B"/>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1259632" y="5588145"/>
            <a:ext cx="6624736" cy="0"/>
          </a:xfrm>
          <a:prstGeom prst="line">
            <a:avLst/>
          </a:prstGeom>
          <a:ln w="19050">
            <a:solidFill>
              <a:srgbClr val="28903B"/>
            </a:solidFill>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1295636" y="1525614"/>
            <a:ext cx="6552728" cy="461665"/>
          </a:xfrm>
          <a:prstGeom prst="rect">
            <a:avLst/>
          </a:prstGeom>
          <a:noFill/>
        </p:spPr>
        <p:txBody>
          <a:bodyPr wrap="square" rtlCol="0">
            <a:spAutoFit/>
          </a:bodyPr>
          <a:lstStyle/>
          <a:p>
            <a:pPr algn="ctr"/>
            <a:r>
              <a:rPr lang="en-AU" sz="2400" dirty="0">
                <a:latin typeface="+mj-lt"/>
              </a:rPr>
              <a:t>Converge EAP Plus Coaching Framework</a:t>
            </a:r>
          </a:p>
        </p:txBody>
      </p:sp>
      <p:sp>
        <p:nvSpPr>
          <p:cNvPr id="10" name="TextBox 9"/>
          <p:cNvSpPr txBox="1"/>
          <p:nvPr/>
        </p:nvSpPr>
        <p:spPr>
          <a:xfrm>
            <a:off x="1295636" y="2212955"/>
            <a:ext cx="6552728" cy="461665"/>
          </a:xfrm>
          <a:prstGeom prst="rect">
            <a:avLst/>
          </a:prstGeom>
          <a:noFill/>
        </p:spPr>
        <p:txBody>
          <a:bodyPr wrap="square" rtlCol="0">
            <a:spAutoFit/>
          </a:bodyPr>
          <a:lstStyle/>
          <a:p>
            <a:pPr algn="ctr"/>
            <a:r>
              <a:rPr lang="en-AU" sz="2400" dirty="0">
                <a:latin typeface="+mj-lt"/>
              </a:rPr>
              <a:t>GROW Model</a:t>
            </a:r>
          </a:p>
        </p:txBody>
      </p:sp>
      <p:sp>
        <p:nvSpPr>
          <p:cNvPr id="11" name="TextBox 10"/>
          <p:cNvSpPr txBox="1"/>
          <p:nvPr/>
        </p:nvSpPr>
        <p:spPr>
          <a:xfrm>
            <a:off x="1295636" y="3269628"/>
            <a:ext cx="6552728" cy="461665"/>
          </a:xfrm>
          <a:prstGeom prst="rect">
            <a:avLst/>
          </a:prstGeom>
          <a:noFill/>
        </p:spPr>
        <p:txBody>
          <a:bodyPr wrap="square" rtlCol="0">
            <a:spAutoFit/>
          </a:bodyPr>
          <a:lstStyle/>
          <a:p>
            <a:pPr algn="ctr"/>
            <a:r>
              <a:rPr lang="en-AU" sz="2400" dirty="0">
                <a:latin typeface="+mj-lt"/>
              </a:rPr>
              <a:t>Motivational Coaching</a:t>
            </a:r>
          </a:p>
        </p:txBody>
      </p:sp>
      <p:sp>
        <p:nvSpPr>
          <p:cNvPr id="12" name="TextBox 11"/>
          <p:cNvSpPr txBox="1"/>
          <p:nvPr/>
        </p:nvSpPr>
        <p:spPr>
          <a:xfrm>
            <a:off x="1262431" y="4213463"/>
            <a:ext cx="6552728" cy="461665"/>
          </a:xfrm>
          <a:prstGeom prst="rect">
            <a:avLst/>
          </a:prstGeom>
          <a:noFill/>
        </p:spPr>
        <p:txBody>
          <a:bodyPr wrap="square" rtlCol="0">
            <a:spAutoFit/>
          </a:bodyPr>
          <a:lstStyle/>
          <a:p>
            <a:pPr algn="ctr"/>
            <a:r>
              <a:rPr lang="en-AU" sz="2400" dirty="0">
                <a:latin typeface="+mj-lt"/>
              </a:rPr>
              <a:t>Intuitive Bias Coaching</a:t>
            </a:r>
          </a:p>
        </p:txBody>
      </p:sp>
      <p:sp>
        <p:nvSpPr>
          <p:cNvPr id="13" name="TextBox 12"/>
          <p:cNvSpPr txBox="1"/>
          <p:nvPr/>
        </p:nvSpPr>
        <p:spPr>
          <a:xfrm>
            <a:off x="1295636" y="5013642"/>
            <a:ext cx="6552728" cy="461665"/>
          </a:xfrm>
          <a:prstGeom prst="rect">
            <a:avLst/>
          </a:prstGeom>
          <a:noFill/>
        </p:spPr>
        <p:txBody>
          <a:bodyPr wrap="square" rtlCol="0">
            <a:spAutoFit/>
          </a:bodyPr>
          <a:lstStyle/>
          <a:p>
            <a:pPr algn="ctr"/>
            <a:r>
              <a:rPr lang="en-AU" sz="2400" dirty="0">
                <a:latin typeface="+mj-lt"/>
              </a:rPr>
              <a:t>The Role of Challenging in coaching </a:t>
            </a:r>
          </a:p>
        </p:txBody>
      </p:sp>
      <p:cxnSp>
        <p:nvCxnSpPr>
          <p:cNvPr id="14" name="Straight Connector 13"/>
          <p:cNvCxnSpPr/>
          <p:nvPr/>
        </p:nvCxnSpPr>
        <p:spPr>
          <a:xfrm>
            <a:off x="1295636" y="6275486"/>
            <a:ext cx="6624736" cy="0"/>
          </a:xfrm>
          <a:prstGeom prst="line">
            <a:avLst/>
          </a:prstGeom>
          <a:ln w="19050">
            <a:solidFill>
              <a:srgbClr val="28903B"/>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912760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solidFill>
                  <a:srgbClr val="1D9AD6"/>
                </a:solidFill>
              </a:rPr>
              <a:t>Converge EAP Plus Coaching Framework </a:t>
            </a:r>
          </a:p>
        </p:txBody>
      </p:sp>
      <p:graphicFrame>
        <p:nvGraphicFramePr>
          <p:cNvPr id="3" name="Diagram 2"/>
          <p:cNvGraphicFramePr/>
          <p:nvPr>
            <p:extLst>
              <p:ext uri="{D42A27DB-BD31-4B8C-83A1-F6EECF244321}">
                <p14:modId xmlns:p14="http://schemas.microsoft.com/office/powerpoint/2010/main" val="871271660"/>
              </p:ext>
            </p:extLst>
          </p:nvPr>
        </p:nvGraphicFramePr>
        <p:xfrm>
          <a:off x="107504" y="1397000"/>
          <a:ext cx="8928992"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6911166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solidFill>
                  <a:srgbClr val="1D9AD6"/>
                </a:solidFill>
              </a:rPr>
              <a:t>GROW Model</a:t>
            </a:r>
          </a:p>
        </p:txBody>
      </p:sp>
      <p:sp>
        <p:nvSpPr>
          <p:cNvPr id="3" name="Rectangle 3"/>
          <p:cNvSpPr txBox="1">
            <a:spLocks noChangeArrowheads="1"/>
          </p:cNvSpPr>
          <p:nvPr/>
        </p:nvSpPr>
        <p:spPr>
          <a:xfrm>
            <a:off x="611560" y="1556792"/>
            <a:ext cx="8041060" cy="3888432"/>
          </a:xfrm>
          <a:prstGeom prst="rect">
            <a:avLst/>
          </a:prstGeom>
          <a:noFill/>
        </p:spPr>
        <p:txBody>
          <a:bodyPr/>
          <a:lstStyle>
            <a:lvl1pPr marL="342900" indent="-342900" algn="l" rtl="0" eaLnBrk="0" fontAlgn="base" hangingPunct="0">
              <a:spcBef>
                <a:spcPct val="20000"/>
              </a:spcBef>
              <a:spcAft>
                <a:spcPct val="0"/>
              </a:spcAft>
              <a:buChar char="•"/>
              <a:defRPr sz="2400">
                <a:solidFill>
                  <a:srgbClr val="3E3E3E"/>
                </a:solidFill>
                <a:latin typeface="Calibri" pitchFamily="34" charset="0"/>
                <a:ea typeface="+mn-ea"/>
                <a:cs typeface="Calibri" pitchFamily="34" charset="0"/>
              </a:defRPr>
            </a:lvl1pPr>
            <a:lvl2pPr marL="742950" indent="-285750" algn="l" rtl="0" eaLnBrk="0" fontAlgn="base" hangingPunct="0">
              <a:spcBef>
                <a:spcPct val="20000"/>
              </a:spcBef>
              <a:spcAft>
                <a:spcPct val="0"/>
              </a:spcAft>
              <a:buChar char="–"/>
              <a:defRPr sz="2000">
                <a:solidFill>
                  <a:srgbClr val="3E3E3E"/>
                </a:solidFill>
                <a:latin typeface="Calibri" pitchFamily="34" charset="0"/>
                <a:cs typeface="Calibri" pitchFamily="34" charset="0"/>
              </a:defRPr>
            </a:lvl2pPr>
            <a:lvl3pPr marL="1143000" indent="-228600" algn="l" rtl="0" eaLnBrk="0" fontAlgn="base" hangingPunct="0">
              <a:spcBef>
                <a:spcPct val="20000"/>
              </a:spcBef>
              <a:spcAft>
                <a:spcPct val="0"/>
              </a:spcAft>
              <a:buChar char="•"/>
              <a:defRPr>
                <a:solidFill>
                  <a:srgbClr val="3E3E3E"/>
                </a:solidFill>
                <a:latin typeface="Calibri" pitchFamily="34" charset="0"/>
                <a:cs typeface="Calibri" pitchFamily="34" charset="0"/>
              </a:defRPr>
            </a:lvl3pPr>
            <a:lvl4pPr marL="1600200" indent="-228600" algn="l" rtl="0" eaLnBrk="0" fontAlgn="base" hangingPunct="0">
              <a:spcBef>
                <a:spcPct val="20000"/>
              </a:spcBef>
              <a:spcAft>
                <a:spcPct val="0"/>
              </a:spcAft>
              <a:buChar char="–"/>
              <a:defRPr sz="1600">
                <a:solidFill>
                  <a:srgbClr val="3E3E3E"/>
                </a:solidFill>
                <a:latin typeface="Calibri" pitchFamily="34" charset="0"/>
                <a:cs typeface="Calibri" pitchFamily="34" charset="0"/>
              </a:defRPr>
            </a:lvl4pPr>
            <a:lvl5pPr marL="2057400" indent="-228600" algn="l" rtl="0" eaLnBrk="0" fontAlgn="base" hangingPunct="0">
              <a:spcBef>
                <a:spcPct val="20000"/>
              </a:spcBef>
              <a:spcAft>
                <a:spcPct val="0"/>
              </a:spcAft>
              <a:buChar char="»"/>
              <a:defRPr sz="1400">
                <a:solidFill>
                  <a:srgbClr val="3E3E3E"/>
                </a:solidFill>
                <a:latin typeface="Calibri" pitchFamily="34" charset="0"/>
                <a:cs typeface="Calibri" pitchFamily="34" charset="0"/>
              </a:defRPr>
            </a:lvl5pPr>
            <a:lvl6pPr marL="2514600" indent="-228600" algn="l" rtl="0" fontAlgn="base">
              <a:spcBef>
                <a:spcPct val="20000"/>
              </a:spcBef>
              <a:spcAft>
                <a:spcPct val="0"/>
              </a:spcAft>
              <a:buChar char="»"/>
              <a:defRPr sz="1400">
                <a:solidFill>
                  <a:srgbClr val="3E3E3E"/>
                </a:solidFill>
                <a:latin typeface="+mn-lt"/>
              </a:defRPr>
            </a:lvl6pPr>
            <a:lvl7pPr marL="2971800" indent="-228600" algn="l" rtl="0" fontAlgn="base">
              <a:spcBef>
                <a:spcPct val="20000"/>
              </a:spcBef>
              <a:spcAft>
                <a:spcPct val="0"/>
              </a:spcAft>
              <a:buChar char="»"/>
              <a:defRPr sz="1400">
                <a:solidFill>
                  <a:srgbClr val="3E3E3E"/>
                </a:solidFill>
                <a:latin typeface="+mn-lt"/>
              </a:defRPr>
            </a:lvl7pPr>
            <a:lvl8pPr marL="3429000" indent="-228600" algn="l" rtl="0" fontAlgn="base">
              <a:spcBef>
                <a:spcPct val="20000"/>
              </a:spcBef>
              <a:spcAft>
                <a:spcPct val="0"/>
              </a:spcAft>
              <a:buChar char="»"/>
              <a:defRPr sz="1400">
                <a:solidFill>
                  <a:srgbClr val="3E3E3E"/>
                </a:solidFill>
                <a:latin typeface="+mn-lt"/>
              </a:defRPr>
            </a:lvl8pPr>
            <a:lvl9pPr marL="3886200" indent="-228600" algn="l" rtl="0" fontAlgn="base">
              <a:spcBef>
                <a:spcPct val="20000"/>
              </a:spcBef>
              <a:spcAft>
                <a:spcPct val="0"/>
              </a:spcAft>
              <a:buChar char="»"/>
              <a:defRPr sz="1400">
                <a:solidFill>
                  <a:srgbClr val="3E3E3E"/>
                </a:solidFill>
                <a:latin typeface="+mn-lt"/>
              </a:defRPr>
            </a:lvl9pPr>
          </a:lstStyle>
          <a:p>
            <a:pPr lvl="0"/>
            <a:endParaRPr lang="en-AU" dirty="0">
              <a:solidFill>
                <a:srgbClr val="1D9AD6"/>
              </a:solidFill>
            </a:endParaRPr>
          </a:p>
          <a:p>
            <a:pPr lvl="0"/>
            <a:r>
              <a:rPr lang="en-AU" b="1" dirty="0">
                <a:solidFill>
                  <a:srgbClr val="28903B"/>
                </a:solidFill>
              </a:rPr>
              <a:t>Goal</a:t>
            </a:r>
            <a:r>
              <a:rPr lang="en-AU" dirty="0">
                <a:solidFill>
                  <a:schemeClr val="tx1"/>
                </a:solidFill>
              </a:rPr>
              <a:t> – Agree on the specific objective of the session.</a:t>
            </a:r>
          </a:p>
          <a:p>
            <a:pPr lvl="0"/>
            <a:r>
              <a:rPr lang="en-AU" b="1" dirty="0">
                <a:solidFill>
                  <a:srgbClr val="28903B"/>
                </a:solidFill>
              </a:rPr>
              <a:t>Reality</a:t>
            </a:r>
            <a:r>
              <a:rPr lang="en-AU" dirty="0">
                <a:solidFill>
                  <a:schemeClr val="tx1"/>
                </a:solidFill>
              </a:rPr>
              <a:t> – Invite self-assessment of the current situation.</a:t>
            </a:r>
          </a:p>
          <a:p>
            <a:pPr lvl="0"/>
            <a:r>
              <a:rPr lang="en-AU" b="1" dirty="0">
                <a:solidFill>
                  <a:srgbClr val="28903B"/>
                </a:solidFill>
              </a:rPr>
              <a:t>Options</a:t>
            </a:r>
            <a:r>
              <a:rPr lang="en-AU" dirty="0">
                <a:solidFill>
                  <a:schemeClr val="tx1"/>
                </a:solidFill>
              </a:rPr>
              <a:t> – Cover the full range of options, inviting suggestions from the client. </a:t>
            </a:r>
          </a:p>
          <a:p>
            <a:r>
              <a:rPr lang="en-AU" b="1" dirty="0">
                <a:solidFill>
                  <a:srgbClr val="28903B"/>
                </a:solidFill>
              </a:rPr>
              <a:t>Wrap-up/Will</a:t>
            </a:r>
            <a:r>
              <a:rPr lang="en-AU" dirty="0">
                <a:solidFill>
                  <a:schemeClr val="tx1"/>
                </a:solidFill>
              </a:rPr>
              <a:t> – Commit to action and agree on support </a:t>
            </a:r>
          </a:p>
          <a:p>
            <a:pPr lvl="0"/>
            <a:endParaRPr lang="en-AU" dirty="0">
              <a:solidFill>
                <a:schemeClr val="tx1"/>
              </a:solidFill>
            </a:endParaRPr>
          </a:p>
          <a:p>
            <a:pPr lvl="0"/>
            <a:endParaRPr lang="en-US" altLang="en-US" sz="3600" kern="0" dirty="0"/>
          </a:p>
        </p:txBody>
      </p:sp>
    </p:spTree>
    <p:extLst>
      <p:ext uri="{BB962C8B-B14F-4D97-AF65-F5344CB8AC3E}">
        <p14:creationId xmlns:p14="http://schemas.microsoft.com/office/powerpoint/2010/main" val="16311256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143528"/>
            <a:ext cx="7886700" cy="1053224"/>
          </a:xfrm>
        </p:spPr>
        <p:txBody>
          <a:bodyPr/>
          <a:lstStyle/>
          <a:p>
            <a:r>
              <a:rPr lang="en-AU" dirty="0"/>
              <a:t>GOAL: Questions to Ask</a:t>
            </a:r>
          </a:p>
        </p:txBody>
      </p:sp>
      <p:grpSp>
        <p:nvGrpSpPr>
          <p:cNvPr id="4" name="Group 3"/>
          <p:cNvGrpSpPr/>
          <p:nvPr/>
        </p:nvGrpSpPr>
        <p:grpSpPr>
          <a:xfrm>
            <a:off x="503548" y="1988840"/>
            <a:ext cx="2542782" cy="1525669"/>
            <a:chOff x="0" y="579439"/>
            <a:chExt cx="2542782" cy="1525669"/>
          </a:xfrm>
        </p:grpSpPr>
        <p:sp>
          <p:nvSpPr>
            <p:cNvPr id="20" name="Rectangle 19"/>
            <p:cNvSpPr/>
            <p:nvPr/>
          </p:nvSpPr>
          <p:spPr>
            <a:xfrm>
              <a:off x="0" y="579439"/>
              <a:ext cx="2542782" cy="1525669"/>
            </a:xfrm>
            <a:prstGeom prst="rect">
              <a:avLst/>
            </a:prstGeom>
            <a:noFill/>
            <a:ln>
              <a:solidFill>
                <a:srgbClr val="28903B"/>
              </a:solid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21" name="TextBox 20"/>
            <p:cNvSpPr txBox="1"/>
            <p:nvPr/>
          </p:nvSpPr>
          <p:spPr>
            <a:xfrm>
              <a:off x="0" y="579439"/>
              <a:ext cx="2542782" cy="152566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AU" sz="2400" dirty="0">
                  <a:solidFill>
                    <a:schemeClr val="bg2">
                      <a:lumMod val="75000"/>
                    </a:schemeClr>
                  </a:solidFill>
                </a:rPr>
                <a:t>What do you want to move forward on?</a:t>
              </a:r>
              <a:endParaRPr lang="en-US" sz="2400" kern="1200" baseline="0" dirty="0">
                <a:solidFill>
                  <a:schemeClr val="bg2">
                    <a:lumMod val="75000"/>
                  </a:schemeClr>
                </a:solidFill>
              </a:endParaRPr>
            </a:p>
          </p:txBody>
        </p:sp>
      </p:grpSp>
      <p:grpSp>
        <p:nvGrpSpPr>
          <p:cNvPr id="5" name="Group 4"/>
          <p:cNvGrpSpPr/>
          <p:nvPr/>
        </p:nvGrpSpPr>
        <p:grpSpPr>
          <a:xfrm>
            <a:off x="3283519" y="1988840"/>
            <a:ext cx="2542782" cy="1525669"/>
            <a:chOff x="2797060" y="579439"/>
            <a:chExt cx="2542782" cy="1525669"/>
          </a:xfrm>
        </p:grpSpPr>
        <p:sp>
          <p:nvSpPr>
            <p:cNvPr id="18" name="Rectangle 17"/>
            <p:cNvSpPr/>
            <p:nvPr/>
          </p:nvSpPr>
          <p:spPr>
            <a:xfrm>
              <a:off x="2797060" y="579439"/>
              <a:ext cx="2542782" cy="1525669"/>
            </a:xfrm>
            <a:prstGeom prst="rect">
              <a:avLst/>
            </a:prstGeom>
            <a:noFill/>
            <a:ln>
              <a:solidFill>
                <a:srgbClr val="1D9AD6"/>
              </a:solid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19" name="TextBox 18"/>
            <p:cNvSpPr txBox="1"/>
            <p:nvPr/>
          </p:nvSpPr>
          <p:spPr>
            <a:xfrm>
              <a:off x="2797060" y="579439"/>
              <a:ext cx="2542782" cy="152566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AU" sz="2400" dirty="0">
                  <a:solidFill>
                    <a:schemeClr val="bg2">
                      <a:lumMod val="75000"/>
                    </a:schemeClr>
                  </a:solidFill>
                </a:rPr>
                <a:t>What would be the most helpful thing for your to take away?</a:t>
              </a:r>
              <a:endParaRPr lang="en-US" sz="2400" kern="1200" baseline="0" dirty="0">
                <a:solidFill>
                  <a:schemeClr val="bg2">
                    <a:lumMod val="75000"/>
                  </a:schemeClr>
                </a:solidFill>
              </a:endParaRPr>
            </a:p>
          </p:txBody>
        </p:sp>
      </p:grpSp>
      <p:grpSp>
        <p:nvGrpSpPr>
          <p:cNvPr id="6" name="Group 5"/>
          <p:cNvGrpSpPr/>
          <p:nvPr/>
        </p:nvGrpSpPr>
        <p:grpSpPr>
          <a:xfrm>
            <a:off x="6097669" y="1988840"/>
            <a:ext cx="2542782" cy="1525669"/>
            <a:chOff x="5594121" y="579439"/>
            <a:chExt cx="2542782" cy="1525669"/>
          </a:xfrm>
        </p:grpSpPr>
        <p:sp>
          <p:nvSpPr>
            <p:cNvPr id="16" name="Rectangle 15"/>
            <p:cNvSpPr/>
            <p:nvPr/>
          </p:nvSpPr>
          <p:spPr>
            <a:xfrm>
              <a:off x="5594121" y="579439"/>
              <a:ext cx="2542782" cy="1525669"/>
            </a:xfrm>
            <a:prstGeom prst="rect">
              <a:avLst/>
            </a:prstGeom>
            <a:noFill/>
            <a:ln>
              <a:solidFill>
                <a:srgbClr val="28903B"/>
              </a:solid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17" name="TextBox 16"/>
            <p:cNvSpPr txBox="1"/>
            <p:nvPr/>
          </p:nvSpPr>
          <p:spPr>
            <a:xfrm>
              <a:off x="5594121" y="579439"/>
              <a:ext cx="2542782" cy="152566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AU" sz="2400" dirty="0">
                  <a:solidFill>
                    <a:schemeClr val="bg2">
                      <a:lumMod val="75000"/>
                    </a:schemeClr>
                  </a:solidFill>
                </a:rPr>
                <a:t>What would you like to be different when you leave the session?</a:t>
              </a:r>
              <a:endParaRPr lang="en-US" sz="2400" kern="1200" baseline="0" dirty="0">
                <a:solidFill>
                  <a:schemeClr val="bg2">
                    <a:lumMod val="75000"/>
                  </a:schemeClr>
                </a:solidFill>
              </a:endParaRPr>
            </a:p>
          </p:txBody>
        </p:sp>
      </p:grpSp>
      <p:grpSp>
        <p:nvGrpSpPr>
          <p:cNvPr id="7" name="Group 6"/>
          <p:cNvGrpSpPr/>
          <p:nvPr/>
        </p:nvGrpSpPr>
        <p:grpSpPr>
          <a:xfrm>
            <a:off x="503548" y="3768788"/>
            <a:ext cx="2542782" cy="1525669"/>
            <a:chOff x="0" y="2359387"/>
            <a:chExt cx="2542782" cy="1525669"/>
          </a:xfrm>
        </p:grpSpPr>
        <p:sp>
          <p:nvSpPr>
            <p:cNvPr id="14" name="Rectangle 13"/>
            <p:cNvSpPr/>
            <p:nvPr/>
          </p:nvSpPr>
          <p:spPr>
            <a:xfrm>
              <a:off x="0" y="2359387"/>
              <a:ext cx="2542782" cy="1525669"/>
            </a:xfrm>
            <a:prstGeom prst="rect">
              <a:avLst/>
            </a:prstGeom>
            <a:noFill/>
            <a:ln>
              <a:solidFill>
                <a:srgbClr val="1D9AD6"/>
              </a:solid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15" name="TextBox 14"/>
            <p:cNvSpPr txBox="1"/>
            <p:nvPr/>
          </p:nvSpPr>
          <p:spPr>
            <a:xfrm>
              <a:off x="0" y="2359387"/>
              <a:ext cx="2542782" cy="152566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dirty="0">
                  <a:solidFill>
                    <a:schemeClr val="bg2">
                      <a:lumMod val="75000"/>
                    </a:schemeClr>
                  </a:solidFill>
                </a:rPr>
                <a:t>What would you like to happen that is not happening now?</a:t>
              </a:r>
              <a:endParaRPr lang="en-US" sz="2400" kern="1200" baseline="0" dirty="0">
                <a:solidFill>
                  <a:schemeClr val="bg2">
                    <a:lumMod val="75000"/>
                  </a:schemeClr>
                </a:solidFill>
              </a:endParaRPr>
            </a:p>
          </p:txBody>
        </p:sp>
      </p:grpSp>
      <p:grpSp>
        <p:nvGrpSpPr>
          <p:cNvPr id="8" name="Group 7"/>
          <p:cNvGrpSpPr/>
          <p:nvPr/>
        </p:nvGrpSpPr>
        <p:grpSpPr>
          <a:xfrm>
            <a:off x="3300608" y="3768788"/>
            <a:ext cx="2542782" cy="1525669"/>
            <a:chOff x="2797060" y="2359387"/>
            <a:chExt cx="2542782" cy="1525669"/>
          </a:xfrm>
        </p:grpSpPr>
        <p:sp>
          <p:nvSpPr>
            <p:cNvPr id="12" name="Rectangle 11"/>
            <p:cNvSpPr/>
            <p:nvPr/>
          </p:nvSpPr>
          <p:spPr>
            <a:xfrm>
              <a:off x="2797060" y="2359387"/>
              <a:ext cx="2542782" cy="1525669"/>
            </a:xfrm>
            <a:prstGeom prst="rect">
              <a:avLst/>
            </a:prstGeom>
            <a:noFill/>
            <a:ln>
              <a:solidFill>
                <a:srgbClr val="28903B"/>
              </a:solid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13" name="TextBox 12"/>
            <p:cNvSpPr txBox="1"/>
            <p:nvPr/>
          </p:nvSpPr>
          <p:spPr>
            <a:xfrm>
              <a:off x="2797060" y="2359387"/>
              <a:ext cx="2542782" cy="152566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AU" sz="2400" dirty="0">
                  <a:solidFill>
                    <a:schemeClr val="bg2">
                      <a:lumMod val="75000"/>
                    </a:schemeClr>
                  </a:solidFill>
                </a:rPr>
                <a:t>Is that realistic</a:t>
              </a:r>
              <a:endParaRPr lang="en-US" sz="2400" kern="1200" baseline="0" dirty="0">
                <a:solidFill>
                  <a:schemeClr val="bg2">
                    <a:lumMod val="75000"/>
                  </a:schemeClr>
                </a:solidFill>
              </a:endParaRPr>
            </a:p>
          </p:txBody>
        </p:sp>
      </p:grpSp>
      <p:grpSp>
        <p:nvGrpSpPr>
          <p:cNvPr id="9" name="Group 8"/>
          <p:cNvGrpSpPr/>
          <p:nvPr/>
        </p:nvGrpSpPr>
        <p:grpSpPr>
          <a:xfrm>
            <a:off x="6097669" y="3768788"/>
            <a:ext cx="2542782" cy="1525669"/>
            <a:chOff x="5594121" y="2359387"/>
            <a:chExt cx="2542782" cy="1525669"/>
          </a:xfrm>
        </p:grpSpPr>
        <p:sp>
          <p:nvSpPr>
            <p:cNvPr id="10" name="Rectangle 9"/>
            <p:cNvSpPr/>
            <p:nvPr/>
          </p:nvSpPr>
          <p:spPr>
            <a:xfrm>
              <a:off x="5594121" y="2359387"/>
              <a:ext cx="2542782" cy="1525669"/>
            </a:xfrm>
            <a:prstGeom prst="rect">
              <a:avLst/>
            </a:prstGeom>
            <a:noFill/>
            <a:ln>
              <a:solidFill>
                <a:srgbClr val="1D9AD6"/>
              </a:solid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11" name="TextBox 10"/>
            <p:cNvSpPr txBox="1"/>
            <p:nvPr/>
          </p:nvSpPr>
          <p:spPr>
            <a:xfrm>
              <a:off x="5594121" y="2359387"/>
              <a:ext cx="2542782" cy="152566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dirty="0">
                  <a:solidFill>
                    <a:schemeClr val="bg2">
                      <a:lumMod val="75000"/>
                    </a:schemeClr>
                  </a:solidFill>
                </a:rPr>
                <a:t>Will that be of real value to you?</a:t>
              </a:r>
              <a:endParaRPr lang="en-US" sz="2400" kern="1200" baseline="0" dirty="0">
                <a:solidFill>
                  <a:schemeClr val="bg2">
                    <a:lumMod val="75000"/>
                  </a:schemeClr>
                </a:solidFill>
              </a:endParaRPr>
            </a:p>
          </p:txBody>
        </p:sp>
      </p:grpSp>
    </p:spTree>
    <p:extLst>
      <p:ext uri="{BB962C8B-B14F-4D97-AF65-F5344CB8AC3E}">
        <p14:creationId xmlns:p14="http://schemas.microsoft.com/office/powerpoint/2010/main" val="3309933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143528"/>
            <a:ext cx="7886700" cy="1053224"/>
          </a:xfrm>
        </p:spPr>
        <p:txBody>
          <a:bodyPr/>
          <a:lstStyle/>
          <a:p>
            <a:r>
              <a:rPr lang="en-AU" dirty="0"/>
              <a:t>REALITY: Questions to Ask</a:t>
            </a:r>
          </a:p>
        </p:txBody>
      </p:sp>
      <p:grpSp>
        <p:nvGrpSpPr>
          <p:cNvPr id="4" name="Group 3"/>
          <p:cNvGrpSpPr/>
          <p:nvPr/>
        </p:nvGrpSpPr>
        <p:grpSpPr>
          <a:xfrm>
            <a:off x="503548" y="1988840"/>
            <a:ext cx="2542782" cy="1525669"/>
            <a:chOff x="0" y="579439"/>
            <a:chExt cx="2542782" cy="1525669"/>
          </a:xfrm>
        </p:grpSpPr>
        <p:sp>
          <p:nvSpPr>
            <p:cNvPr id="20" name="Rectangle 19"/>
            <p:cNvSpPr/>
            <p:nvPr/>
          </p:nvSpPr>
          <p:spPr>
            <a:xfrm>
              <a:off x="0" y="579439"/>
              <a:ext cx="2542782" cy="1525669"/>
            </a:xfrm>
            <a:prstGeom prst="rect">
              <a:avLst/>
            </a:prstGeom>
            <a:noFill/>
            <a:ln>
              <a:solidFill>
                <a:srgbClr val="28903B"/>
              </a:solid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21" name="TextBox 20"/>
            <p:cNvSpPr txBox="1"/>
            <p:nvPr/>
          </p:nvSpPr>
          <p:spPr>
            <a:xfrm>
              <a:off x="0" y="579439"/>
              <a:ext cx="2542782" cy="152566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AU" sz="2400" dirty="0">
                  <a:solidFill>
                    <a:schemeClr val="bg2">
                      <a:lumMod val="75000"/>
                    </a:schemeClr>
                  </a:solidFill>
                </a:rPr>
                <a:t>What is happening at the moment? When and how often?</a:t>
              </a:r>
              <a:endParaRPr lang="en-US" sz="2400" kern="1200" baseline="0" dirty="0">
                <a:solidFill>
                  <a:schemeClr val="bg2">
                    <a:lumMod val="75000"/>
                  </a:schemeClr>
                </a:solidFill>
              </a:endParaRPr>
            </a:p>
          </p:txBody>
        </p:sp>
      </p:grpSp>
      <p:grpSp>
        <p:nvGrpSpPr>
          <p:cNvPr id="5" name="Group 4"/>
          <p:cNvGrpSpPr/>
          <p:nvPr/>
        </p:nvGrpSpPr>
        <p:grpSpPr>
          <a:xfrm>
            <a:off x="3300608" y="1988840"/>
            <a:ext cx="2542782" cy="1525669"/>
            <a:chOff x="2797060" y="579439"/>
            <a:chExt cx="2542782" cy="1525669"/>
          </a:xfrm>
        </p:grpSpPr>
        <p:sp>
          <p:nvSpPr>
            <p:cNvPr id="18" name="Rectangle 17"/>
            <p:cNvSpPr/>
            <p:nvPr/>
          </p:nvSpPr>
          <p:spPr>
            <a:xfrm>
              <a:off x="2797060" y="579439"/>
              <a:ext cx="2542782" cy="1525669"/>
            </a:xfrm>
            <a:prstGeom prst="rect">
              <a:avLst/>
            </a:prstGeom>
            <a:noFill/>
            <a:ln>
              <a:solidFill>
                <a:srgbClr val="1D9AD6"/>
              </a:solid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19" name="TextBox 18"/>
            <p:cNvSpPr txBox="1"/>
            <p:nvPr/>
          </p:nvSpPr>
          <p:spPr>
            <a:xfrm>
              <a:off x="2797060" y="579439"/>
              <a:ext cx="2542782" cy="152566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AU" sz="2400" dirty="0">
                  <a:solidFill>
                    <a:schemeClr val="bg2">
                      <a:lumMod val="75000"/>
                    </a:schemeClr>
                  </a:solidFill>
                </a:rPr>
                <a:t>What impact doe this have?</a:t>
              </a:r>
              <a:endParaRPr lang="en-US" sz="2400" kern="1200" baseline="0" dirty="0">
                <a:solidFill>
                  <a:schemeClr val="bg2">
                    <a:lumMod val="75000"/>
                  </a:schemeClr>
                </a:solidFill>
              </a:endParaRPr>
            </a:p>
          </p:txBody>
        </p:sp>
      </p:grpSp>
      <p:grpSp>
        <p:nvGrpSpPr>
          <p:cNvPr id="6" name="Group 5"/>
          <p:cNvGrpSpPr/>
          <p:nvPr/>
        </p:nvGrpSpPr>
        <p:grpSpPr>
          <a:xfrm>
            <a:off x="6097669" y="1988840"/>
            <a:ext cx="2542782" cy="1525669"/>
            <a:chOff x="5594121" y="579439"/>
            <a:chExt cx="2542782" cy="1525669"/>
          </a:xfrm>
        </p:grpSpPr>
        <p:sp>
          <p:nvSpPr>
            <p:cNvPr id="16" name="Rectangle 15"/>
            <p:cNvSpPr/>
            <p:nvPr/>
          </p:nvSpPr>
          <p:spPr>
            <a:xfrm>
              <a:off x="5594121" y="579439"/>
              <a:ext cx="2542782" cy="1525669"/>
            </a:xfrm>
            <a:prstGeom prst="rect">
              <a:avLst/>
            </a:prstGeom>
            <a:noFill/>
            <a:ln>
              <a:solidFill>
                <a:srgbClr val="28903B"/>
              </a:solid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17" name="TextBox 16"/>
            <p:cNvSpPr txBox="1"/>
            <p:nvPr/>
          </p:nvSpPr>
          <p:spPr>
            <a:xfrm>
              <a:off x="5594121" y="579439"/>
              <a:ext cx="2542782" cy="152566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AU" sz="2400" dirty="0">
                  <a:solidFill>
                    <a:schemeClr val="bg2">
                      <a:lumMod val="75000"/>
                    </a:schemeClr>
                  </a:solidFill>
                </a:rPr>
                <a:t>What other factors are relevant?</a:t>
              </a:r>
              <a:endParaRPr lang="en-US" sz="2400" kern="1200" baseline="0" dirty="0">
                <a:solidFill>
                  <a:schemeClr val="bg2">
                    <a:lumMod val="75000"/>
                  </a:schemeClr>
                </a:solidFill>
              </a:endParaRPr>
            </a:p>
          </p:txBody>
        </p:sp>
      </p:grpSp>
      <p:grpSp>
        <p:nvGrpSpPr>
          <p:cNvPr id="7" name="Group 6"/>
          <p:cNvGrpSpPr/>
          <p:nvPr/>
        </p:nvGrpSpPr>
        <p:grpSpPr>
          <a:xfrm>
            <a:off x="503548" y="3768788"/>
            <a:ext cx="2542782" cy="1525669"/>
            <a:chOff x="0" y="2359387"/>
            <a:chExt cx="2542782" cy="1525669"/>
          </a:xfrm>
        </p:grpSpPr>
        <p:sp>
          <p:nvSpPr>
            <p:cNvPr id="14" name="Rectangle 13"/>
            <p:cNvSpPr/>
            <p:nvPr/>
          </p:nvSpPr>
          <p:spPr>
            <a:xfrm>
              <a:off x="0" y="2359387"/>
              <a:ext cx="2542782" cy="1525669"/>
            </a:xfrm>
            <a:prstGeom prst="rect">
              <a:avLst/>
            </a:prstGeom>
            <a:noFill/>
            <a:ln>
              <a:solidFill>
                <a:srgbClr val="1D9AD6"/>
              </a:solid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15" name="TextBox 14"/>
            <p:cNvSpPr txBox="1"/>
            <p:nvPr/>
          </p:nvSpPr>
          <p:spPr>
            <a:xfrm>
              <a:off x="0" y="2359387"/>
              <a:ext cx="2542782" cy="152566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dirty="0">
                  <a:solidFill>
                    <a:schemeClr val="bg2">
                      <a:lumMod val="75000"/>
                    </a:schemeClr>
                  </a:solidFill>
                </a:rPr>
                <a:t>Who else is relevant?</a:t>
              </a:r>
              <a:endParaRPr lang="en-US" sz="2400" kern="1200" baseline="0" dirty="0">
                <a:solidFill>
                  <a:schemeClr val="bg2">
                    <a:lumMod val="75000"/>
                  </a:schemeClr>
                </a:solidFill>
              </a:endParaRPr>
            </a:p>
          </p:txBody>
        </p:sp>
      </p:grpSp>
      <p:grpSp>
        <p:nvGrpSpPr>
          <p:cNvPr id="8" name="Group 7"/>
          <p:cNvGrpSpPr/>
          <p:nvPr/>
        </p:nvGrpSpPr>
        <p:grpSpPr>
          <a:xfrm>
            <a:off x="3300608" y="3768788"/>
            <a:ext cx="2542782" cy="1525669"/>
            <a:chOff x="2797060" y="2359387"/>
            <a:chExt cx="2542782" cy="1525669"/>
          </a:xfrm>
        </p:grpSpPr>
        <p:sp>
          <p:nvSpPr>
            <p:cNvPr id="12" name="Rectangle 11"/>
            <p:cNvSpPr/>
            <p:nvPr/>
          </p:nvSpPr>
          <p:spPr>
            <a:xfrm>
              <a:off x="2797060" y="2359387"/>
              <a:ext cx="2542782" cy="1525669"/>
            </a:xfrm>
            <a:prstGeom prst="rect">
              <a:avLst/>
            </a:prstGeom>
            <a:noFill/>
            <a:ln>
              <a:solidFill>
                <a:srgbClr val="28903B"/>
              </a:solid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13" name="TextBox 12"/>
            <p:cNvSpPr txBox="1"/>
            <p:nvPr/>
          </p:nvSpPr>
          <p:spPr>
            <a:xfrm>
              <a:off x="2797060" y="2359387"/>
              <a:ext cx="2542782" cy="152566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AU" sz="2400" dirty="0">
                  <a:solidFill>
                    <a:schemeClr val="bg2">
                      <a:lumMod val="75000"/>
                    </a:schemeClr>
                  </a:solidFill>
                </a:rPr>
                <a:t>What is their perception of the situation?</a:t>
              </a:r>
              <a:endParaRPr lang="en-US" sz="2400" kern="1200" baseline="0" dirty="0">
                <a:solidFill>
                  <a:schemeClr val="bg2">
                    <a:lumMod val="75000"/>
                  </a:schemeClr>
                </a:solidFill>
              </a:endParaRPr>
            </a:p>
          </p:txBody>
        </p:sp>
      </p:grpSp>
      <p:grpSp>
        <p:nvGrpSpPr>
          <p:cNvPr id="9" name="Group 8"/>
          <p:cNvGrpSpPr/>
          <p:nvPr/>
        </p:nvGrpSpPr>
        <p:grpSpPr>
          <a:xfrm>
            <a:off x="6097669" y="3768788"/>
            <a:ext cx="2542782" cy="1525669"/>
            <a:chOff x="5594121" y="2359387"/>
            <a:chExt cx="2542782" cy="1525669"/>
          </a:xfrm>
        </p:grpSpPr>
        <p:sp>
          <p:nvSpPr>
            <p:cNvPr id="10" name="Rectangle 9"/>
            <p:cNvSpPr/>
            <p:nvPr/>
          </p:nvSpPr>
          <p:spPr>
            <a:xfrm>
              <a:off x="5594121" y="2359387"/>
              <a:ext cx="2542782" cy="1525669"/>
            </a:xfrm>
            <a:prstGeom prst="rect">
              <a:avLst/>
            </a:prstGeom>
            <a:noFill/>
            <a:ln>
              <a:solidFill>
                <a:srgbClr val="1D9AD6"/>
              </a:solid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11" name="TextBox 10"/>
            <p:cNvSpPr txBox="1"/>
            <p:nvPr/>
          </p:nvSpPr>
          <p:spPr>
            <a:xfrm>
              <a:off x="5594121" y="2359387"/>
              <a:ext cx="2542782" cy="152566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dirty="0">
                  <a:solidFill>
                    <a:schemeClr val="bg2">
                      <a:lumMod val="75000"/>
                    </a:schemeClr>
                  </a:solidFill>
                </a:rPr>
                <a:t>What have you tried so far?</a:t>
              </a:r>
              <a:endParaRPr lang="en-US" sz="2400" kern="1200" baseline="0" dirty="0">
                <a:solidFill>
                  <a:schemeClr val="bg2">
                    <a:lumMod val="75000"/>
                  </a:schemeClr>
                </a:solidFill>
              </a:endParaRPr>
            </a:p>
          </p:txBody>
        </p:sp>
      </p:grpSp>
    </p:spTree>
    <p:extLst>
      <p:ext uri="{BB962C8B-B14F-4D97-AF65-F5344CB8AC3E}">
        <p14:creationId xmlns:p14="http://schemas.microsoft.com/office/powerpoint/2010/main" val="11582773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143528"/>
            <a:ext cx="7886700" cy="1053224"/>
          </a:xfrm>
        </p:spPr>
        <p:txBody>
          <a:bodyPr/>
          <a:lstStyle/>
          <a:p>
            <a:r>
              <a:rPr lang="en-AU" dirty="0"/>
              <a:t>OPTIONS: Questions to Ask</a:t>
            </a:r>
          </a:p>
        </p:txBody>
      </p:sp>
      <p:grpSp>
        <p:nvGrpSpPr>
          <p:cNvPr id="4" name="Group 3"/>
          <p:cNvGrpSpPr/>
          <p:nvPr/>
        </p:nvGrpSpPr>
        <p:grpSpPr>
          <a:xfrm>
            <a:off x="503548" y="1988840"/>
            <a:ext cx="2542782" cy="1525669"/>
            <a:chOff x="0" y="579439"/>
            <a:chExt cx="2542782" cy="1525669"/>
          </a:xfrm>
        </p:grpSpPr>
        <p:sp>
          <p:nvSpPr>
            <p:cNvPr id="20" name="Rectangle 19"/>
            <p:cNvSpPr/>
            <p:nvPr/>
          </p:nvSpPr>
          <p:spPr>
            <a:xfrm>
              <a:off x="0" y="579439"/>
              <a:ext cx="2542782" cy="1525669"/>
            </a:xfrm>
            <a:prstGeom prst="rect">
              <a:avLst/>
            </a:prstGeom>
            <a:noFill/>
            <a:ln>
              <a:solidFill>
                <a:srgbClr val="28903B"/>
              </a:solid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21" name="TextBox 20"/>
            <p:cNvSpPr txBox="1"/>
            <p:nvPr/>
          </p:nvSpPr>
          <p:spPr>
            <a:xfrm>
              <a:off x="0" y="579439"/>
              <a:ext cx="2542782" cy="152566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AU" sz="2400" dirty="0">
                  <a:solidFill>
                    <a:schemeClr val="bg2">
                      <a:lumMod val="75000"/>
                    </a:schemeClr>
                  </a:solidFill>
                </a:rPr>
                <a:t>What could you do to change the situation?</a:t>
              </a:r>
              <a:endParaRPr lang="en-US" sz="2400" kern="1200" baseline="0" dirty="0">
                <a:solidFill>
                  <a:schemeClr val="bg2">
                    <a:lumMod val="75000"/>
                  </a:schemeClr>
                </a:solidFill>
              </a:endParaRPr>
            </a:p>
          </p:txBody>
        </p:sp>
      </p:grpSp>
      <p:grpSp>
        <p:nvGrpSpPr>
          <p:cNvPr id="5" name="Group 4"/>
          <p:cNvGrpSpPr/>
          <p:nvPr/>
        </p:nvGrpSpPr>
        <p:grpSpPr>
          <a:xfrm>
            <a:off x="3300608" y="1988840"/>
            <a:ext cx="2542782" cy="1525669"/>
            <a:chOff x="2797060" y="579439"/>
            <a:chExt cx="2542782" cy="1525669"/>
          </a:xfrm>
        </p:grpSpPr>
        <p:sp>
          <p:nvSpPr>
            <p:cNvPr id="18" name="Rectangle 17"/>
            <p:cNvSpPr/>
            <p:nvPr/>
          </p:nvSpPr>
          <p:spPr>
            <a:xfrm>
              <a:off x="2797060" y="579439"/>
              <a:ext cx="2542782" cy="1525669"/>
            </a:xfrm>
            <a:prstGeom prst="rect">
              <a:avLst/>
            </a:prstGeom>
            <a:noFill/>
            <a:ln>
              <a:solidFill>
                <a:srgbClr val="1D9AD6"/>
              </a:solid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19" name="TextBox 18"/>
            <p:cNvSpPr txBox="1"/>
            <p:nvPr/>
          </p:nvSpPr>
          <p:spPr>
            <a:xfrm>
              <a:off x="2797060" y="579439"/>
              <a:ext cx="2542782" cy="152566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AU" sz="2400" dirty="0">
                  <a:solidFill>
                    <a:schemeClr val="bg2">
                      <a:lumMod val="75000"/>
                    </a:schemeClr>
                  </a:solidFill>
                </a:rPr>
                <a:t>What possibilities for action do you see?</a:t>
              </a:r>
              <a:endParaRPr lang="en-US" sz="2400" kern="1200" baseline="0" dirty="0">
                <a:solidFill>
                  <a:schemeClr val="bg2">
                    <a:lumMod val="75000"/>
                  </a:schemeClr>
                </a:solidFill>
              </a:endParaRPr>
            </a:p>
          </p:txBody>
        </p:sp>
      </p:grpSp>
      <p:grpSp>
        <p:nvGrpSpPr>
          <p:cNvPr id="6" name="Group 5"/>
          <p:cNvGrpSpPr/>
          <p:nvPr/>
        </p:nvGrpSpPr>
        <p:grpSpPr>
          <a:xfrm>
            <a:off x="6097669" y="1988840"/>
            <a:ext cx="2542782" cy="1525669"/>
            <a:chOff x="5594121" y="579439"/>
            <a:chExt cx="2542782" cy="1525669"/>
          </a:xfrm>
        </p:grpSpPr>
        <p:sp>
          <p:nvSpPr>
            <p:cNvPr id="16" name="Rectangle 15"/>
            <p:cNvSpPr/>
            <p:nvPr/>
          </p:nvSpPr>
          <p:spPr>
            <a:xfrm>
              <a:off x="5594121" y="579439"/>
              <a:ext cx="2542782" cy="1525669"/>
            </a:xfrm>
            <a:prstGeom prst="rect">
              <a:avLst/>
            </a:prstGeom>
            <a:noFill/>
            <a:ln>
              <a:solidFill>
                <a:srgbClr val="28903B"/>
              </a:solid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17" name="TextBox 16"/>
            <p:cNvSpPr txBox="1"/>
            <p:nvPr/>
          </p:nvSpPr>
          <p:spPr>
            <a:xfrm>
              <a:off x="5594121" y="579439"/>
              <a:ext cx="2542782" cy="152566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AU" sz="2400" dirty="0">
                  <a:solidFill>
                    <a:schemeClr val="bg2">
                      <a:lumMod val="75000"/>
                    </a:schemeClr>
                  </a:solidFill>
                </a:rPr>
                <a:t>What are the benefits and pitfalls of these options?</a:t>
              </a:r>
              <a:endParaRPr lang="en-US" sz="2400" kern="1200" baseline="0" dirty="0">
                <a:solidFill>
                  <a:schemeClr val="bg2">
                    <a:lumMod val="75000"/>
                  </a:schemeClr>
                </a:solidFill>
              </a:endParaRPr>
            </a:p>
          </p:txBody>
        </p:sp>
      </p:grpSp>
      <p:grpSp>
        <p:nvGrpSpPr>
          <p:cNvPr id="7" name="Group 6"/>
          <p:cNvGrpSpPr/>
          <p:nvPr/>
        </p:nvGrpSpPr>
        <p:grpSpPr>
          <a:xfrm>
            <a:off x="503548" y="3768788"/>
            <a:ext cx="2542782" cy="1525669"/>
            <a:chOff x="0" y="2359387"/>
            <a:chExt cx="2542782" cy="1525669"/>
          </a:xfrm>
        </p:grpSpPr>
        <p:sp>
          <p:nvSpPr>
            <p:cNvPr id="14" name="Rectangle 13"/>
            <p:cNvSpPr/>
            <p:nvPr/>
          </p:nvSpPr>
          <p:spPr>
            <a:xfrm>
              <a:off x="0" y="2359387"/>
              <a:ext cx="2542782" cy="1525669"/>
            </a:xfrm>
            <a:prstGeom prst="rect">
              <a:avLst/>
            </a:prstGeom>
            <a:noFill/>
            <a:ln>
              <a:solidFill>
                <a:srgbClr val="1D9AD6"/>
              </a:solid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15" name="TextBox 14"/>
            <p:cNvSpPr txBox="1"/>
            <p:nvPr/>
          </p:nvSpPr>
          <p:spPr>
            <a:xfrm>
              <a:off x="0" y="2359387"/>
              <a:ext cx="2542782" cy="152566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dirty="0">
                  <a:solidFill>
                    <a:schemeClr val="bg2">
                      <a:lumMod val="75000"/>
                    </a:schemeClr>
                  </a:solidFill>
                </a:rPr>
                <a:t>Rate from 1-10 the practicality of each of these options?</a:t>
              </a:r>
              <a:endParaRPr lang="en-US" sz="2400" kern="1200" baseline="0" dirty="0">
                <a:solidFill>
                  <a:schemeClr val="bg2">
                    <a:lumMod val="75000"/>
                  </a:schemeClr>
                </a:solidFill>
              </a:endParaRPr>
            </a:p>
          </p:txBody>
        </p:sp>
      </p:grpSp>
      <p:grpSp>
        <p:nvGrpSpPr>
          <p:cNvPr id="8" name="Group 7"/>
          <p:cNvGrpSpPr/>
          <p:nvPr/>
        </p:nvGrpSpPr>
        <p:grpSpPr>
          <a:xfrm>
            <a:off x="3300608" y="3768788"/>
            <a:ext cx="2542782" cy="1525669"/>
            <a:chOff x="2797060" y="2359387"/>
            <a:chExt cx="2542782" cy="1525669"/>
          </a:xfrm>
        </p:grpSpPr>
        <p:sp>
          <p:nvSpPr>
            <p:cNvPr id="12" name="Rectangle 11"/>
            <p:cNvSpPr/>
            <p:nvPr/>
          </p:nvSpPr>
          <p:spPr>
            <a:xfrm>
              <a:off x="2797060" y="2359387"/>
              <a:ext cx="2542782" cy="1525669"/>
            </a:xfrm>
            <a:prstGeom prst="rect">
              <a:avLst/>
            </a:prstGeom>
            <a:noFill/>
            <a:ln>
              <a:solidFill>
                <a:srgbClr val="28903B"/>
              </a:solid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13" name="TextBox 12"/>
            <p:cNvSpPr txBox="1"/>
            <p:nvPr/>
          </p:nvSpPr>
          <p:spPr>
            <a:xfrm>
              <a:off x="2797060" y="2359387"/>
              <a:ext cx="2542782" cy="152566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AU" sz="2400" dirty="0">
                  <a:solidFill>
                    <a:schemeClr val="bg2">
                      <a:lumMod val="75000"/>
                    </a:schemeClr>
                  </a:solidFill>
                </a:rPr>
                <a:t>Who might be able to help?</a:t>
              </a:r>
              <a:endParaRPr lang="en-US" sz="2400" kern="1200" baseline="0" dirty="0">
                <a:solidFill>
                  <a:schemeClr val="bg2">
                    <a:lumMod val="75000"/>
                  </a:schemeClr>
                </a:solidFill>
              </a:endParaRPr>
            </a:p>
          </p:txBody>
        </p:sp>
      </p:grpSp>
      <p:grpSp>
        <p:nvGrpSpPr>
          <p:cNvPr id="9" name="Group 8"/>
          <p:cNvGrpSpPr/>
          <p:nvPr/>
        </p:nvGrpSpPr>
        <p:grpSpPr>
          <a:xfrm>
            <a:off x="6097669" y="3768788"/>
            <a:ext cx="2542782" cy="1525669"/>
            <a:chOff x="5594121" y="2359387"/>
            <a:chExt cx="2542782" cy="1525669"/>
          </a:xfrm>
        </p:grpSpPr>
        <p:sp>
          <p:nvSpPr>
            <p:cNvPr id="10" name="Rectangle 9"/>
            <p:cNvSpPr/>
            <p:nvPr/>
          </p:nvSpPr>
          <p:spPr>
            <a:xfrm>
              <a:off x="5594121" y="2359387"/>
              <a:ext cx="2542782" cy="1525669"/>
            </a:xfrm>
            <a:prstGeom prst="rect">
              <a:avLst/>
            </a:prstGeom>
            <a:noFill/>
            <a:ln>
              <a:solidFill>
                <a:srgbClr val="1D9AD6"/>
              </a:solid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11" name="TextBox 10"/>
            <p:cNvSpPr txBox="1"/>
            <p:nvPr/>
          </p:nvSpPr>
          <p:spPr>
            <a:xfrm>
              <a:off x="5594121" y="2359387"/>
              <a:ext cx="2542782" cy="152566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dirty="0">
                  <a:solidFill>
                    <a:schemeClr val="bg2">
                      <a:lumMod val="75000"/>
                    </a:schemeClr>
                  </a:solidFill>
                </a:rPr>
                <a:t>Would you like suggestions from me?</a:t>
              </a:r>
              <a:endParaRPr lang="en-US" sz="2400" kern="1200" baseline="0" dirty="0">
                <a:solidFill>
                  <a:schemeClr val="bg2">
                    <a:lumMod val="75000"/>
                  </a:schemeClr>
                </a:solidFill>
              </a:endParaRPr>
            </a:p>
          </p:txBody>
        </p:sp>
      </p:grpSp>
    </p:spTree>
    <p:extLst>
      <p:ext uri="{BB962C8B-B14F-4D97-AF65-F5344CB8AC3E}">
        <p14:creationId xmlns:p14="http://schemas.microsoft.com/office/powerpoint/2010/main" val="1619610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143528"/>
            <a:ext cx="7886700" cy="1053224"/>
          </a:xfrm>
        </p:spPr>
        <p:txBody>
          <a:bodyPr/>
          <a:lstStyle/>
          <a:p>
            <a:r>
              <a:rPr lang="en-AU" dirty="0"/>
              <a:t>WRAP – UP/ WILL: Questions to Ask</a:t>
            </a:r>
          </a:p>
        </p:txBody>
      </p:sp>
      <p:grpSp>
        <p:nvGrpSpPr>
          <p:cNvPr id="4" name="Group 3"/>
          <p:cNvGrpSpPr/>
          <p:nvPr/>
        </p:nvGrpSpPr>
        <p:grpSpPr>
          <a:xfrm>
            <a:off x="503548" y="1988840"/>
            <a:ext cx="2542782" cy="1525669"/>
            <a:chOff x="0" y="579439"/>
            <a:chExt cx="2542782" cy="1525669"/>
          </a:xfrm>
        </p:grpSpPr>
        <p:sp>
          <p:nvSpPr>
            <p:cNvPr id="20" name="Rectangle 19"/>
            <p:cNvSpPr/>
            <p:nvPr/>
          </p:nvSpPr>
          <p:spPr>
            <a:xfrm>
              <a:off x="0" y="579439"/>
              <a:ext cx="2542782" cy="1525669"/>
            </a:xfrm>
            <a:prstGeom prst="rect">
              <a:avLst/>
            </a:prstGeom>
            <a:noFill/>
            <a:ln>
              <a:solidFill>
                <a:srgbClr val="28903B"/>
              </a:solid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21" name="TextBox 20"/>
            <p:cNvSpPr txBox="1"/>
            <p:nvPr/>
          </p:nvSpPr>
          <p:spPr>
            <a:xfrm>
              <a:off x="0" y="579439"/>
              <a:ext cx="2542782" cy="152566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AU" sz="2400" dirty="0">
                  <a:solidFill>
                    <a:schemeClr val="bg2">
                      <a:lumMod val="75000"/>
                    </a:schemeClr>
                  </a:solidFill>
                </a:rPr>
                <a:t>What are the next steps?</a:t>
              </a:r>
              <a:endParaRPr lang="en-US" sz="2400" kern="1200" baseline="0" dirty="0">
                <a:solidFill>
                  <a:schemeClr val="bg2">
                    <a:lumMod val="75000"/>
                  </a:schemeClr>
                </a:solidFill>
              </a:endParaRPr>
            </a:p>
          </p:txBody>
        </p:sp>
      </p:grpSp>
      <p:grpSp>
        <p:nvGrpSpPr>
          <p:cNvPr id="5" name="Group 4"/>
          <p:cNvGrpSpPr/>
          <p:nvPr/>
        </p:nvGrpSpPr>
        <p:grpSpPr>
          <a:xfrm>
            <a:off x="3300608" y="1988840"/>
            <a:ext cx="2542782" cy="1525669"/>
            <a:chOff x="2797060" y="579439"/>
            <a:chExt cx="2542782" cy="1525669"/>
          </a:xfrm>
        </p:grpSpPr>
        <p:sp>
          <p:nvSpPr>
            <p:cNvPr id="18" name="Rectangle 17"/>
            <p:cNvSpPr/>
            <p:nvPr/>
          </p:nvSpPr>
          <p:spPr>
            <a:xfrm>
              <a:off x="2797060" y="579439"/>
              <a:ext cx="2542782" cy="1525669"/>
            </a:xfrm>
            <a:prstGeom prst="rect">
              <a:avLst/>
            </a:prstGeom>
            <a:noFill/>
            <a:ln>
              <a:solidFill>
                <a:srgbClr val="1D9AD6"/>
              </a:solid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19" name="TextBox 18"/>
            <p:cNvSpPr txBox="1"/>
            <p:nvPr/>
          </p:nvSpPr>
          <p:spPr>
            <a:xfrm>
              <a:off x="2797060" y="579439"/>
              <a:ext cx="2542782" cy="152566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AU" sz="2400" dirty="0">
                  <a:solidFill>
                    <a:schemeClr val="bg2">
                      <a:lumMod val="75000"/>
                    </a:schemeClr>
                  </a:solidFill>
                </a:rPr>
                <a:t>When will you take them?</a:t>
              </a:r>
              <a:endParaRPr lang="en-US" sz="2400" kern="1200" baseline="0" dirty="0">
                <a:solidFill>
                  <a:schemeClr val="bg2">
                    <a:lumMod val="75000"/>
                  </a:schemeClr>
                </a:solidFill>
              </a:endParaRPr>
            </a:p>
          </p:txBody>
        </p:sp>
      </p:grpSp>
      <p:grpSp>
        <p:nvGrpSpPr>
          <p:cNvPr id="6" name="Group 5"/>
          <p:cNvGrpSpPr/>
          <p:nvPr/>
        </p:nvGrpSpPr>
        <p:grpSpPr>
          <a:xfrm>
            <a:off x="6097669" y="1988840"/>
            <a:ext cx="2542782" cy="1525669"/>
            <a:chOff x="5594121" y="579439"/>
            <a:chExt cx="2542782" cy="1525669"/>
          </a:xfrm>
        </p:grpSpPr>
        <p:sp>
          <p:nvSpPr>
            <p:cNvPr id="16" name="Rectangle 15"/>
            <p:cNvSpPr/>
            <p:nvPr/>
          </p:nvSpPr>
          <p:spPr>
            <a:xfrm>
              <a:off x="5594121" y="579439"/>
              <a:ext cx="2542782" cy="1525669"/>
            </a:xfrm>
            <a:prstGeom prst="rect">
              <a:avLst/>
            </a:prstGeom>
            <a:noFill/>
            <a:ln>
              <a:solidFill>
                <a:srgbClr val="28903B"/>
              </a:solid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17" name="TextBox 16"/>
            <p:cNvSpPr txBox="1"/>
            <p:nvPr/>
          </p:nvSpPr>
          <p:spPr>
            <a:xfrm>
              <a:off x="5594121" y="579439"/>
              <a:ext cx="2542782" cy="152566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AU" sz="2400" dirty="0">
                  <a:solidFill>
                    <a:schemeClr val="bg2">
                      <a:lumMod val="75000"/>
                    </a:schemeClr>
                  </a:solidFill>
                </a:rPr>
                <a:t>What might get in the way?</a:t>
              </a:r>
              <a:endParaRPr lang="en-US" sz="2400" kern="1200" baseline="0" dirty="0">
                <a:solidFill>
                  <a:schemeClr val="bg2">
                    <a:lumMod val="75000"/>
                  </a:schemeClr>
                </a:solidFill>
              </a:endParaRPr>
            </a:p>
          </p:txBody>
        </p:sp>
      </p:grpSp>
      <p:grpSp>
        <p:nvGrpSpPr>
          <p:cNvPr id="7" name="Group 6"/>
          <p:cNvGrpSpPr/>
          <p:nvPr/>
        </p:nvGrpSpPr>
        <p:grpSpPr>
          <a:xfrm>
            <a:off x="503548" y="3768788"/>
            <a:ext cx="2542782" cy="1525669"/>
            <a:chOff x="0" y="2359387"/>
            <a:chExt cx="2542782" cy="1525669"/>
          </a:xfrm>
        </p:grpSpPr>
        <p:sp>
          <p:nvSpPr>
            <p:cNvPr id="14" name="Rectangle 13"/>
            <p:cNvSpPr/>
            <p:nvPr/>
          </p:nvSpPr>
          <p:spPr>
            <a:xfrm>
              <a:off x="0" y="2359387"/>
              <a:ext cx="2542782" cy="1525669"/>
            </a:xfrm>
            <a:prstGeom prst="rect">
              <a:avLst/>
            </a:prstGeom>
            <a:noFill/>
            <a:ln>
              <a:solidFill>
                <a:srgbClr val="1D9AD6"/>
              </a:solid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15" name="TextBox 14"/>
            <p:cNvSpPr txBox="1"/>
            <p:nvPr/>
          </p:nvSpPr>
          <p:spPr>
            <a:xfrm>
              <a:off x="0" y="2359387"/>
              <a:ext cx="2542782" cy="152566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dirty="0">
                  <a:solidFill>
                    <a:schemeClr val="bg2">
                      <a:lumMod val="75000"/>
                    </a:schemeClr>
                  </a:solidFill>
                </a:rPr>
                <a:t>How committed are you to this goal?</a:t>
              </a:r>
              <a:endParaRPr lang="en-US" sz="2400" kern="1200" baseline="0" dirty="0">
                <a:solidFill>
                  <a:schemeClr val="bg2">
                    <a:lumMod val="75000"/>
                  </a:schemeClr>
                </a:solidFill>
              </a:endParaRPr>
            </a:p>
          </p:txBody>
        </p:sp>
      </p:grpSp>
      <p:grpSp>
        <p:nvGrpSpPr>
          <p:cNvPr id="8" name="Group 7"/>
          <p:cNvGrpSpPr/>
          <p:nvPr/>
        </p:nvGrpSpPr>
        <p:grpSpPr>
          <a:xfrm>
            <a:off x="3300608" y="3768788"/>
            <a:ext cx="2542782" cy="1525669"/>
            <a:chOff x="2797060" y="2359387"/>
            <a:chExt cx="2542782" cy="1525669"/>
          </a:xfrm>
        </p:grpSpPr>
        <p:sp>
          <p:nvSpPr>
            <p:cNvPr id="12" name="Rectangle 11"/>
            <p:cNvSpPr/>
            <p:nvPr/>
          </p:nvSpPr>
          <p:spPr>
            <a:xfrm>
              <a:off x="2797060" y="2359387"/>
              <a:ext cx="2542782" cy="1525669"/>
            </a:xfrm>
            <a:prstGeom prst="rect">
              <a:avLst/>
            </a:prstGeom>
            <a:noFill/>
            <a:ln>
              <a:solidFill>
                <a:srgbClr val="28903B"/>
              </a:solid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13" name="TextBox 12"/>
            <p:cNvSpPr txBox="1"/>
            <p:nvPr/>
          </p:nvSpPr>
          <p:spPr>
            <a:xfrm>
              <a:off x="2797060" y="2359387"/>
              <a:ext cx="2542782" cy="152566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AU" sz="2400" dirty="0">
                  <a:solidFill>
                    <a:schemeClr val="bg2">
                      <a:lumMod val="75000"/>
                    </a:schemeClr>
                  </a:solidFill>
                </a:rPr>
                <a:t>What support do you need?</a:t>
              </a:r>
              <a:endParaRPr lang="en-US" sz="2400" kern="1200" baseline="0" dirty="0">
                <a:solidFill>
                  <a:schemeClr val="bg2">
                    <a:lumMod val="75000"/>
                  </a:schemeClr>
                </a:solidFill>
              </a:endParaRPr>
            </a:p>
          </p:txBody>
        </p:sp>
      </p:grpSp>
      <p:grpSp>
        <p:nvGrpSpPr>
          <p:cNvPr id="9" name="Group 8"/>
          <p:cNvGrpSpPr/>
          <p:nvPr/>
        </p:nvGrpSpPr>
        <p:grpSpPr>
          <a:xfrm>
            <a:off x="6097669" y="3768788"/>
            <a:ext cx="2542782" cy="1525669"/>
            <a:chOff x="5594121" y="2359387"/>
            <a:chExt cx="2542782" cy="1525669"/>
          </a:xfrm>
        </p:grpSpPr>
        <p:sp>
          <p:nvSpPr>
            <p:cNvPr id="10" name="Rectangle 9"/>
            <p:cNvSpPr/>
            <p:nvPr/>
          </p:nvSpPr>
          <p:spPr>
            <a:xfrm>
              <a:off x="5594121" y="2359387"/>
              <a:ext cx="2542782" cy="1525669"/>
            </a:xfrm>
            <a:prstGeom prst="rect">
              <a:avLst/>
            </a:prstGeom>
            <a:noFill/>
            <a:ln>
              <a:solidFill>
                <a:srgbClr val="1D9AD6"/>
              </a:solid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11" name="TextBox 10"/>
            <p:cNvSpPr txBox="1"/>
            <p:nvPr/>
          </p:nvSpPr>
          <p:spPr>
            <a:xfrm>
              <a:off x="5594121" y="2359387"/>
              <a:ext cx="2542782" cy="152566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dirty="0">
                  <a:solidFill>
                    <a:schemeClr val="bg2">
                      <a:lumMod val="75000"/>
                    </a:schemeClr>
                  </a:solidFill>
                </a:rPr>
                <a:t>How and when will you enlist support?</a:t>
              </a:r>
              <a:endParaRPr lang="en-US" sz="2400" kern="1200" baseline="0" dirty="0">
                <a:solidFill>
                  <a:schemeClr val="bg2">
                    <a:lumMod val="75000"/>
                  </a:schemeClr>
                </a:solidFill>
              </a:endParaRPr>
            </a:p>
          </p:txBody>
        </p:sp>
      </p:grpSp>
      <p:sp>
        <p:nvSpPr>
          <p:cNvPr id="3" name="AutoShape 2" descr="Image result for motivational interviewing cartoon"/>
          <p:cNvSpPr>
            <a:spLocks noChangeAspect="1" noChangeArrowheads="1"/>
          </p:cNvSpPr>
          <p:nvPr/>
        </p:nvSpPr>
        <p:spPr bwMode="auto">
          <a:xfrm>
            <a:off x="4419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AU"/>
          </a:p>
        </p:txBody>
      </p:sp>
    </p:spTree>
    <p:extLst>
      <p:ext uri="{BB962C8B-B14F-4D97-AF65-F5344CB8AC3E}">
        <p14:creationId xmlns:p14="http://schemas.microsoft.com/office/powerpoint/2010/main" val="3924580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solidFill>
                  <a:srgbClr val="1D9AD6"/>
                </a:solidFill>
              </a:rPr>
              <a:t>Motivational Interviewing</a:t>
            </a: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2522" y="2782233"/>
            <a:ext cx="3107350" cy="1842214"/>
          </a:xfrm>
          <a:prstGeom prst="rect">
            <a:avLst/>
          </a:prstGeom>
        </p:spPr>
      </p:pic>
      <p:sp>
        <p:nvSpPr>
          <p:cNvPr id="4" name="Rounded Rectangle 3"/>
          <p:cNvSpPr/>
          <p:nvPr/>
        </p:nvSpPr>
        <p:spPr>
          <a:xfrm>
            <a:off x="4017393" y="2132856"/>
            <a:ext cx="4680520" cy="720080"/>
          </a:xfrm>
          <a:prstGeom prst="roundRect">
            <a:avLst/>
          </a:prstGeom>
          <a:noFill/>
          <a:ln>
            <a:solidFill>
              <a:srgbClr val="0F774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AU" sz="2400" dirty="0">
                <a:solidFill>
                  <a:schemeClr val="bg2">
                    <a:lumMod val="75000"/>
                  </a:schemeClr>
                </a:solidFill>
              </a:rPr>
              <a:t>Goal-oriented and client-centred</a:t>
            </a:r>
          </a:p>
        </p:txBody>
      </p:sp>
      <p:sp>
        <p:nvSpPr>
          <p:cNvPr id="5" name="Rounded Rectangle 4"/>
          <p:cNvSpPr/>
          <p:nvPr/>
        </p:nvSpPr>
        <p:spPr>
          <a:xfrm>
            <a:off x="4017393" y="2942946"/>
            <a:ext cx="4680520" cy="720080"/>
          </a:xfrm>
          <a:prstGeom prst="roundRect">
            <a:avLst/>
          </a:prstGeom>
          <a:noFill/>
          <a:ln>
            <a:solidFill>
              <a:srgbClr val="3D319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AU" sz="2400" dirty="0">
                <a:solidFill>
                  <a:schemeClr val="bg2">
                    <a:lumMod val="75000"/>
                  </a:schemeClr>
                </a:solidFill>
              </a:rPr>
              <a:t>Explores and resolves ambivalence</a:t>
            </a:r>
          </a:p>
        </p:txBody>
      </p:sp>
      <p:sp>
        <p:nvSpPr>
          <p:cNvPr id="6" name="Rounded Rectangle 5"/>
          <p:cNvSpPr/>
          <p:nvPr/>
        </p:nvSpPr>
        <p:spPr>
          <a:xfrm>
            <a:off x="4017393" y="3753036"/>
            <a:ext cx="4680520" cy="720080"/>
          </a:xfrm>
          <a:prstGeom prst="roundRect">
            <a:avLst/>
          </a:prstGeom>
          <a:noFill/>
          <a:ln>
            <a:solidFill>
              <a:srgbClr val="0F774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AU" sz="2400" dirty="0">
                <a:solidFill>
                  <a:schemeClr val="bg2">
                    <a:lumMod val="75000"/>
                  </a:schemeClr>
                </a:solidFill>
              </a:rPr>
              <a:t>Client’s task to resolve not coach’s</a:t>
            </a:r>
          </a:p>
        </p:txBody>
      </p:sp>
      <p:sp>
        <p:nvSpPr>
          <p:cNvPr id="7" name="Rounded Rectangle 6"/>
          <p:cNvSpPr/>
          <p:nvPr/>
        </p:nvSpPr>
        <p:spPr>
          <a:xfrm>
            <a:off x="4017393" y="4563126"/>
            <a:ext cx="4680520" cy="720080"/>
          </a:xfrm>
          <a:prstGeom prst="roundRect">
            <a:avLst/>
          </a:prstGeom>
          <a:noFill/>
          <a:ln>
            <a:solidFill>
              <a:srgbClr val="3D319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AU" sz="2400" dirty="0">
                <a:solidFill>
                  <a:schemeClr val="bg2">
                    <a:lumMod val="75000"/>
                  </a:schemeClr>
                </a:solidFill>
              </a:rPr>
              <a:t>Elicits information and is directive</a:t>
            </a:r>
          </a:p>
        </p:txBody>
      </p:sp>
    </p:spTree>
    <p:extLst>
      <p:ext uri="{BB962C8B-B14F-4D97-AF65-F5344CB8AC3E}">
        <p14:creationId xmlns:p14="http://schemas.microsoft.com/office/powerpoint/2010/main" val="2765859612"/>
      </p:ext>
    </p:extLst>
  </p:cSld>
  <p:clrMapOvr>
    <a:masterClrMapping/>
  </p:clrMapOvr>
</p:sld>
</file>

<file path=ppt/theme/theme1.xml><?xml version="1.0" encoding="utf-8"?>
<a:theme xmlns:a="http://schemas.openxmlformats.org/drawingml/2006/main" name="Front page">
  <a:themeElements>
    <a:clrScheme name="1_testtes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testtes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testtes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testtes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test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testtes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testtes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testtes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testtes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testtes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testtes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testtes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testtes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testtes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Heading page">
  <a:themeElements>
    <a:clrScheme name="3_NORMAL_NO_LIN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3_NORMAL_NO_LIN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NORMAL_NO_LIN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3_NORMAL_NO_LIN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3_NORMAL_NO_LIN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3_NORMAL_NO_LIN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3_NORMAL_NO_LIN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3_NORMAL_NO_LIN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3_NORMAL_NO_LIN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3_NORMAL_NO_LIN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3_NORMAL_NO_LIN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3_NORMAL_NO_LIN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3_NORMAL_NO_LIN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Heading page">
  <a:themeElements>
    <a:clrScheme name="3_NORMAL_NO_LIN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3_NORMAL_NO_LIN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NORMAL_NO_LIN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3_NORMAL_NO_LIN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3_NORMAL_NO_LIN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3_NORMAL_NO_LIN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3_NORMAL_NO_LIN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3_NORMAL_NO_LIN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3_NORMAL_NO_LIN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3_NORMAL_NO_LIN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3_NORMAL_NO_LIN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3_NORMAL_NO_LIN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3_NORMAL_NO_LIN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No heading page">
  <a:themeElements>
    <a:clrScheme name="3_NORMAL_NO_LIN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3_NORMAL_NO_LIN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NORMAL_NO_LIN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3_NORMAL_NO_LIN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3_NORMAL_NO_LIN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3_NORMAL_NO_LIN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3_NORMAL_NO_LIN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3_NORMAL_NO_LIN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3_NORMAL_NO_LIN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3_NORMAL_NO_LIN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3_NORMAL_NO_LIN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3_NORMAL_NO_LIN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3_NORMAL_NO_LIN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No logo page">
  <a:themeElements>
    <a:clrScheme name="3_NORMAL_NO_LIN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3_NORMAL_NO_LIN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NORMAL_NO_LIN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3_NORMAL_NO_LIN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3_NORMAL_NO_LIN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3_NORMAL_NO_LIN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3_NORMAL_NO_LIN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3_NORMAL_NO_LIN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3_NORMAL_NO_LIN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3_NORMAL_NO_LIN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3_NORMAL_NO_LIN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3_NORMAL_NO_LIN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3_NORMAL_NO_LIN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Module page">
  <a:themeElements>
    <a:clrScheme name="3_NORMAL_NO_LIN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3_NORMAL_NO_LIN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3_NORMAL_NO_LIN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3_NORMAL_NO_LIN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3_NORMAL_NO_LIN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3_NORMAL_NO_LIN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3_NORMAL_NO_LIN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3_NORMAL_NO_LIN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3_NORMAL_NO_LIN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3_NORMAL_NO_LIN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3_NORMAL_NO_LIN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3_NORMAL_NO_LIN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3_NORMAL_NO_LIN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Last page">
  <a:themeElements>
    <a:clrScheme name="1_testtes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testtes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testtes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testtes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test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testtes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testtes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testtes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testtes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testtes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testtes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testtes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testtes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testtes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Exxtend CVI 2013</Template>
  <TotalTime>8805</TotalTime>
  <Words>1084</Words>
  <Application>Microsoft Office PowerPoint</Application>
  <PresentationFormat>On-screen Show (4:3)</PresentationFormat>
  <Paragraphs>117</Paragraphs>
  <Slides>14</Slides>
  <Notes>12</Notes>
  <HiddenSlides>0</HiddenSlides>
  <MMClips>0</MMClips>
  <ScaleCrop>false</ScaleCrop>
  <HeadingPairs>
    <vt:vector size="6" baseType="variant">
      <vt:variant>
        <vt:lpstr>Fonts Used</vt:lpstr>
      </vt:variant>
      <vt:variant>
        <vt:i4>4</vt:i4>
      </vt:variant>
      <vt:variant>
        <vt:lpstr>Theme</vt:lpstr>
      </vt:variant>
      <vt:variant>
        <vt:i4>7</vt:i4>
      </vt:variant>
      <vt:variant>
        <vt:lpstr>Slide Titles</vt:lpstr>
      </vt:variant>
      <vt:variant>
        <vt:i4>14</vt:i4>
      </vt:variant>
    </vt:vector>
  </HeadingPairs>
  <TitlesOfParts>
    <vt:vector size="25" baseType="lpstr">
      <vt:lpstr>Arial</vt:lpstr>
      <vt:lpstr>Calibri</vt:lpstr>
      <vt:lpstr>Times New Roman</vt:lpstr>
      <vt:lpstr>Wingdings</vt:lpstr>
      <vt:lpstr>Front page</vt:lpstr>
      <vt:lpstr>Heading page</vt:lpstr>
      <vt:lpstr>1_Heading page</vt:lpstr>
      <vt:lpstr>No heading page</vt:lpstr>
      <vt:lpstr>No logo page</vt:lpstr>
      <vt:lpstr>Module page</vt:lpstr>
      <vt:lpstr>Last page</vt:lpstr>
      <vt:lpstr>PowerPoint Presentation</vt:lpstr>
      <vt:lpstr>Overview</vt:lpstr>
      <vt:lpstr>Converge EAP Plus Coaching Framework </vt:lpstr>
      <vt:lpstr>GROW Model</vt:lpstr>
      <vt:lpstr>GOAL: Questions to Ask</vt:lpstr>
      <vt:lpstr>REALITY: Questions to Ask</vt:lpstr>
      <vt:lpstr>OPTIONS: Questions to Ask</vt:lpstr>
      <vt:lpstr>WRAP – UP/ WILL: Questions to Ask</vt:lpstr>
      <vt:lpstr>Motivational Interviewing</vt:lpstr>
      <vt:lpstr>Intuitive Bias Coaching</vt:lpstr>
      <vt:lpstr>The Role of Challenging</vt:lpstr>
      <vt:lpstr>References</vt:lpstr>
      <vt:lpstr>Questions?</vt:lpstr>
      <vt:lpstr>PowerPoint Presentation</vt:lpstr>
    </vt:vector>
  </TitlesOfParts>
  <Company>RESOLUTIONSRTK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dc:title>
  <dc:creator>Beth Parker</dc:creator>
  <cp:lastModifiedBy>Paul Gretton-Watson</cp:lastModifiedBy>
  <cp:revision>549</cp:revision>
  <cp:lastPrinted>2016-11-25T00:43:03Z</cp:lastPrinted>
  <dcterms:created xsi:type="dcterms:W3CDTF">2013-12-13T02:16:28Z</dcterms:created>
  <dcterms:modified xsi:type="dcterms:W3CDTF">2017-04-30T22:41:42Z</dcterms:modified>
</cp:coreProperties>
</file>